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0"/>
  </p:notesMasterIdLst>
  <p:handoutMasterIdLst>
    <p:handoutMasterId r:id="rId21"/>
  </p:handoutMasterIdLst>
  <p:sldIdLst>
    <p:sldId id="256" r:id="rId5"/>
    <p:sldId id="278" r:id="rId6"/>
    <p:sldId id="261" r:id="rId7"/>
    <p:sldId id="279" r:id="rId8"/>
    <p:sldId id="276" r:id="rId9"/>
    <p:sldId id="277" r:id="rId10"/>
    <p:sldId id="280" r:id="rId11"/>
    <p:sldId id="281" r:id="rId12"/>
    <p:sldId id="269" r:id="rId13"/>
    <p:sldId id="282" r:id="rId14"/>
    <p:sldId id="283" r:id="rId15"/>
    <p:sldId id="285" r:id="rId16"/>
    <p:sldId id="286" r:id="rId17"/>
    <p:sldId id="287" r:id="rId18"/>
    <p:sldId id="275" r:id="rId19"/>
  </p:sldIdLst>
  <p:sldSz cx="12192000" cy="6858000"/>
  <p:notesSz cx="6858000" cy="9144000"/>
  <p:defaultTextStyle>
    <a:defPPr rtl="0">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0705" autoAdjust="0"/>
  </p:normalViewPr>
  <p:slideViewPr>
    <p:cSldViewPr snapToGrid="0">
      <p:cViewPr varScale="1">
        <p:scale>
          <a:sx n="69" d="100"/>
          <a:sy n="69" d="100"/>
        </p:scale>
        <p:origin x="1234" y="77"/>
      </p:cViewPr>
      <p:guideLst/>
    </p:cSldViewPr>
  </p:slideViewPr>
  <p:notesTextViewPr>
    <p:cViewPr>
      <p:scale>
        <a:sx n="1" d="1"/>
        <a:sy n="1" d="1"/>
      </p:scale>
      <p:origin x="0" y="0"/>
    </p:cViewPr>
  </p:notesTextViewPr>
  <p:sorterViewPr>
    <p:cViewPr>
      <p:scale>
        <a:sx n="126" d="100"/>
        <a:sy n="126" d="100"/>
      </p:scale>
      <p:origin x="0" y="0"/>
    </p:cViewPr>
  </p:sorterViewPr>
  <p:notesViewPr>
    <p:cSldViewPr snapToGrid="0">
      <p:cViewPr varScale="1">
        <p:scale>
          <a:sx n="96" d="100"/>
          <a:sy n="96" d="100"/>
        </p:scale>
        <p:origin x="355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3B129C17-9205-4554-BF5C-070656C2169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a:p>
        </p:txBody>
      </p:sp>
      <p:sp>
        <p:nvSpPr>
          <p:cNvPr id="3" name="Date Placeholder 2">
            <a:extLst>
              <a:ext uri="{FF2B5EF4-FFF2-40B4-BE49-F238E27FC236}">
                <a16:creationId xmlns:a16="http://schemas.microsoft.com/office/drawing/2014/main" xmlns="" id="{0B41E939-D5BE-4B7F-BCD2-05DCC4E5E8C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AB1389FC-84BB-41A0-BC92-057C08DC342F}" type="datetime1">
              <a:rPr lang="en-GB" smtClean="0"/>
              <a:t>27/05/2023</a:t>
            </a:fld>
            <a:endParaRPr lang="en-GB" dirty="0"/>
          </a:p>
        </p:txBody>
      </p:sp>
      <p:sp>
        <p:nvSpPr>
          <p:cNvPr id="4" name="Footer Placeholder 3">
            <a:extLst>
              <a:ext uri="{FF2B5EF4-FFF2-40B4-BE49-F238E27FC236}">
                <a16:creationId xmlns:a16="http://schemas.microsoft.com/office/drawing/2014/main" xmlns="" id="{F61800B1-1D76-46D4-ADAF-FD5EA7AFBE7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a:p>
        </p:txBody>
      </p:sp>
      <p:sp>
        <p:nvSpPr>
          <p:cNvPr id="5" name="Slide Number Placeholder 4">
            <a:extLst>
              <a:ext uri="{FF2B5EF4-FFF2-40B4-BE49-F238E27FC236}">
                <a16:creationId xmlns:a16="http://schemas.microsoft.com/office/drawing/2014/main" xmlns="" id="{FCBFA674-DC58-422B-8963-09FD1B05EDD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A42FE58-2C2A-433E-A3EF-B39ACF97315A}" type="slidenum">
              <a:rPr lang="en-GB" smtClean="0"/>
              <a:t>‹#›</a:t>
            </a:fld>
            <a:endParaRPr lang="en-GB"/>
          </a:p>
        </p:txBody>
      </p:sp>
    </p:spTree>
    <p:extLst>
      <p:ext uri="{BB962C8B-B14F-4D97-AF65-F5344CB8AC3E}">
        <p14:creationId xmlns:p14="http://schemas.microsoft.com/office/powerpoint/2010/main" val="36635657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09B039-1C6C-4DB3-861A-76F1FF2AC578}" type="datetime1">
              <a:rPr lang="en-GB" noProof="0" smtClean="0"/>
              <a:pPr/>
              <a:t>27/05/2023</a:t>
            </a:fld>
            <a:endParaRPr lang="en-GB" noProof="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97DC217-DF71-1A49-B3EA-559F1F43B0FF}" type="slidenum">
              <a:rPr lang="en-GB" noProof="0" smtClean="0"/>
              <a:t>‹#›</a:t>
            </a:fld>
            <a:endParaRPr lang="en-GB" noProof="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0"/>
          </a:p>
        </p:txBody>
      </p:sp>
      <p:sp>
        <p:nvSpPr>
          <p:cNvPr id="4" name="Slide Number Placeholder 3"/>
          <p:cNvSpPr>
            <a:spLocks noGrp="1"/>
          </p:cNvSpPr>
          <p:nvPr>
            <p:ph type="sldNum" sz="quarter" idx="5"/>
          </p:nvPr>
        </p:nvSpPr>
        <p:spPr/>
        <p:txBody>
          <a:bodyPr rtlCol="0"/>
          <a:lstStyle/>
          <a:p>
            <a:pPr rtl="0"/>
            <a:fld id="{F97DC217-DF71-1A49-B3EA-559F1F43B0FF}" type="slidenum">
              <a:rPr lang="en-GB" smtClean="0"/>
              <a:t>1</a:t>
            </a:fld>
            <a:endParaRPr lang="en-GB"/>
          </a:p>
        </p:txBody>
      </p:sp>
    </p:spTree>
    <p:extLst>
      <p:ext uri="{BB962C8B-B14F-4D97-AF65-F5344CB8AC3E}">
        <p14:creationId xmlns:p14="http://schemas.microsoft.com/office/powerpoint/2010/main" val="4277724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5"/>
          </p:nvPr>
        </p:nvSpPr>
        <p:spPr/>
        <p:txBody>
          <a:bodyPr/>
          <a:lstStyle/>
          <a:p>
            <a:pPr rtl="0"/>
            <a:fld id="{F97DC217-DF71-1A49-B3EA-559F1F43B0FF}" type="slidenum">
              <a:rPr lang="en-GB" smtClean="0"/>
              <a:t>3</a:t>
            </a:fld>
            <a:endParaRPr lang="en-GB"/>
          </a:p>
        </p:txBody>
      </p:sp>
    </p:spTree>
    <p:extLst>
      <p:ext uri="{BB962C8B-B14F-4D97-AF65-F5344CB8AC3E}">
        <p14:creationId xmlns:p14="http://schemas.microsoft.com/office/powerpoint/2010/main" val="3278226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202124"/>
                </a:solidFill>
                <a:effectLst/>
                <a:latin typeface="Google Sans"/>
              </a:rPr>
              <a:t>The word 'acute' means the symptoms develop quickly but do not last long. The events are usually very severe and an acute stress reaction typically occurs after an unexpected life crisis.</a:t>
            </a:r>
            <a:endParaRPr lang="en-GB" dirty="0"/>
          </a:p>
        </p:txBody>
      </p:sp>
      <p:sp>
        <p:nvSpPr>
          <p:cNvPr id="4" name="Slide Number Placeholder 3"/>
          <p:cNvSpPr>
            <a:spLocks noGrp="1"/>
          </p:cNvSpPr>
          <p:nvPr>
            <p:ph type="sldNum" sz="quarter" idx="5"/>
          </p:nvPr>
        </p:nvSpPr>
        <p:spPr/>
        <p:txBody>
          <a:bodyPr/>
          <a:lstStyle/>
          <a:p>
            <a:pPr rtl="0"/>
            <a:fld id="{F97DC217-DF71-1A49-B3EA-559F1F43B0FF}" type="slidenum">
              <a:rPr lang="en-GB" noProof="0" smtClean="0"/>
              <a:t>6</a:t>
            </a:fld>
            <a:endParaRPr lang="en-GB" noProof="0"/>
          </a:p>
        </p:txBody>
      </p:sp>
    </p:spTree>
    <p:extLst>
      <p:ext uri="{BB962C8B-B14F-4D97-AF65-F5344CB8AC3E}">
        <p14:creationId xmlns:p14="http://schemas.microsoft.com/office/powerpoint/2010/main" val="3265354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rtl="0"/>
            <a:fld id="{F97DC217-DF71-1A49-B3EA-559F1F43B0FF}" type="slidenum">
              <a:rPr lang="en-GB" noProof="0" smtClean="0"/>
              <a:t>7</a:t>
            </a:fld>
            <a:endParaRPr lang="en-GB" noProof="0"/>
          </a:p>
        </p:txBody>
      </p:sp>
    </p:spTree>
    <p:extLst>
      <p:ext uri="{BB962C8B-B14F-4D97-AF65-F5344CB8AC3E}">
        <p14:creationId xmlns:p14="http://schemas.microsoft.com/office/powerpoint/2010/main" val="1322736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rtl="0"/>
            <a:fld id="{F97DC217-DF71-1A49-B3EA-559F1F43B0FF}" type="slidenum">
              <a:rPr lang="en-GB" noProof="0" smtClean="0"/>
              <a:t>14</a:t>
            </a:fld>
            <a:endParaRPr lang="en-GB" noProof="0"/>
          </a:p>
        </p:txBody>
      </p:sp>
    </p:spTree>
    <p:extLst>
      <p:ext uri="{BB962C8B-B14F-4D97-AF65-F5344CB8AC3E}">
        <p14:creationId xmlns:p14="http://schemas.microsoft.com/office/powerpoint/2010/main" val="3160947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5"/>
          </p:nvPr>
        </p:nvSpPr>
        <p:spPr/>
        <p:txBody>
          <a:bodyPr/>
          <a:lstStyle/>
          <a:p>
            <a:pPr rtl="0"/>
            <a:fld id="{F97DC217-DF71-1A49-B3EA-559F1F43B0FF}" type="slidenum">
              <a:rPr lang="en-GB" smtClean="0"/>
              <a:t>15</a:t>
            </a:fld>
            <a:endParaRPr lang="en-GB"/>
          </a:p>
        </p:txBody>
      </p:sp>
    </p:spTree>
    <p:extLst>
      <p:ext uri="{BB962C8B-B14F-4D97-AF65-F5344CB8AC3E}">
        <p14:creationId xmlns:p14="http://schemas.microsoft.com/office/powerpoint/2010/main" val="1700717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4248F2-5264-4601-AA0B-6C092F77F2DD}"/>
              </a:ext>
            </a:extLst>
          </p:cNvPr>
          <p:cNvSpPr>
            <a:spLocks noGrp="1"/>
          </p:cNvSpPr>
          <p:nvPr>
            <p:ph type="ctrTitle"/>
          </p:nvPr>
        </p:nvSpPr>
        <p:spPr>
          <a:xfrm>
            <a:off x="1167493" y="1122363"/>
            <a:ext cx="7096933" cy="2387600"/>
          </a:xfrm>
        </p:spPr>
        <p:txBody>
          <a:bodyPr rtlCol="0" anchor="b">
            <a:noAutofit/>
          </a:bodyPr>
          <a:lstStyle>
            <a:lvl1pPr algn="l">
              <a:defRPr sz="6000" b="1">
                <a:latin typeface="+mj-lt"/>
              </a:defRPr>
            </a:lvl1pPr>
          </a:lstStyle>
          <a:p>
            <a:pPr rtl="0"/>
            <a:r>
              <a:rPr lang="en-US" noProof="0"/>
              <a:t>Click to edit Master title style</a:t>
            </a:r>
            <a:endParaRPr lang="en-GB" noProof="0"/>
          </a:p>
        </p:txBody>
      </p:sp>
      <p:sp>
        <p:nvSpPr>
          <p:cNvPr id="3" name="Subtitle 2">
            <a:extLst>
              <a:ext uri="{FF2B5EF4-FFF2-40B4-BE49-F238E27FC236}">
                <a16:creationId xmlns:a16="http://schemas.microsoft.com/office/drawing/2014/main" xmlns="" id="{DCFB69D3-5632-4285-A209-9DCA67DA668C}"/>
              </a:ext>
            </a:extLst>
          </p:cNvPr>
          <p:cNvSpPr>
            <a:spLocks noGrp="1"/>
          </p:cNvSpPr>
          <p:nvPr>
            <p:ph type="subTitle" idx="1"/>
          </p:nvPr>
        </p:nvSpPr>
        <p:spPr>
          <a:xfrm>
            <a:off x="1167493" y="3602038"/>
            <a:ext cx="9500507" cy="806675"/>
          </a:xfrm>
        </p:spPr>
        <p:txBody>
          <a:bodyPr rtlCol="0">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US" noProof="0"/>
              <a:t>Click to edit Master subtitle style</a:t>
            </a:r>
            <a:endParaRPr lang="en-GB" noProof="0"/>
          </a:p>
        </p:txBody>
      </p:sp>
      <p:sp>
        <p:nvSpPr>
          <p:cNvPr id="4" name="Rectangle 3">
            <a:extLst>
              <a:ext uri="{FF2B5EF4-FFF2-40B4-BE49-F238E27FC236}">
                <a16:creationId xmlns:a16="http://schemas.microsoft.com/office/drawing/2014/main" xmlns=""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5" name="Oval 4">
            <a:extLst>
              <a:ext uri="{FF2B5EF4-FFF2-40B4-BE49-F238E27FC236}">
                <a16:creationId xmlns:a16="http://schemas.microsoft.com/office/drawing/2014/main" xmlns=""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1" name="Freeform 10">
            <a:extLst>
              <a:ext uri="{FF2B5EF4-FFF2-40B4-BE49-F238E27FC236}">
                <a16:creationId xmlns:a16="http://schemas.microsoft.com/office/drawing/2014/main" xmlns=""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9" name="Freeform 8">
            <a:extLst>
              <a:ext uri="{FF2B5EF4-FFF2-40B4-BE49-F238E27FC236}">
                <a16:creationId xmlns:a16="http://schemas.microsoft.com/office/drawing/2014/main" xmlns=""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grpSp>
        <p:nvGrpSpPr>
          <p:cNvPr id="6" name="Group 5">
            <a:extLst>
              <a:ext uri="{FF2B5EF4-FFF2-40B4-BE49-F238E27FC236}">
                <a16:creationId xmlns:a16="http://schemas.microsoft.com/office/drawing/2014/main" xmlns=""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xmlns=""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6" name="Freeform 15">
              <a:extLst>
                <a:ext uri="{FF2B5EF4-FFF2-40B4-BE49-F238E27FC236}">
                  <a16:creationId xmlns:a16="http://schemas.microsoft.com/office/drawing/2014/main" xmlns=""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grpSp>
      <p:sp>
        <p:nvSpPr>
          <p:cNvPr id="22" name="Freeform 21">
            <a:extLst>
              <a:ext uri="{FF2B5EF4-FFF2-40B4-BE49-F238E27FC236}">
                <a16:creationId xmlns:a16="http://schemas.microsoft.com/office/drawing/2014/main" xmlns=""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28" name="Freeform 27">
            <a:extLst>
              <a:ext uri="{FF2B5EF4-FFF2-40B4-BE49-F238E27FC236}">
                <a16:creationId xmlns:a16="http://schemas.microsoft.com/office/drawing/2014/main" xmlns=""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xmlns=""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5" name="Freeform 4">
            <a:extLst>
              <a:ext uri="{FF2B5EF4-FFF2-40B4-BE49-F238E27FC236}">
                <a16:creationId xmlns:a16="http://schemas.microsoft.com/office/drawing/2014/main" xmlns=""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2" name="Title 1">
            <a:extLst>
              <a:ext uri="{FF2B5EF4-FFF2-40B4-BE49-F238E27FC236}">
                <a16:creationId xmlns:a16="http://schemas.microsoft.com/office/drawing/2014/main" xmlns=""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solidFill>
                  <a:schemeClr val="bg1"/>
                </a:solidFill>
                <a:latin typeface="+mj-lt"/>
              </a:defRPr>
            </a:lvl1pPr>
          </a:lstStyle>
          <a:p>
            <a:pPr rtl="0"/>
            <a:r>
              <a:rPr lang="en-US" noProof="0"/>
              <a:t>Click to edit Master title style</a:t>
            </a:r>
            <a:endParaRPr lang="en-GB" noProof="0"/>
          </a:p>
        </p:txBody>
      </p:sp>
      <p:sp>
        <p:nvSpPr>
          <p:cNvPr id="3" name="Content Placeholder 2">
            <a:extLst>
              <a:ext uri="{FF2B5EF4-FFF2-40B4-BE49-F238E27FC236}">
                <a16:creationId xmlns:a16="http://schemas.microsoft.com/office/drawing/2014/main" xmlns="" id="{8A6FC6F2-80B4-49A7-9448-33FE2DF0E967}"/>
              </a:ext>
            </a:extLst>
          </p:cNvPr>
          <p:cNvSpPr>
            <a:spLocks noGrp="1"/>
          </p:cNvSpPr>
          <p:nvPr>
            <p:ph idx="1"/>
          </p:nvPr>
        </p:nvSpPr>
        <p:spPr>
          <a:xfrm>
            <a:off x="1167493" y="2087561"/>
            <a:ext cx="9779182" cy="3366815"/>
          </a:xfrm>
        </p:spPr>
        <p:txBody>
          <a:bodyPr rtlCol="0">
            <a:no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10" name="Date Placeholder 3">
            <a:extLst>
              <a:ext uri="{FF2B5EF4-FFF2-40B4-BE49-F238E27FC236}">
                <a16:creationId xmlns:a16="http://schemas.microsoft.com/office/drawing/2014/main" xmlns=""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pPr rtl="0"/>
            <a:r>
              <a:rPr lang="en-GB" noProof="0"/>
              <a:t>10/9/2021</a:t>
            </a:r>
          </a:p>
        </p:txBody>
      </p:sp>
      <p:sp>
        <p:nvSpPr>
          <p:cNvPr id="11" name="Footer Placeholder 4">
            <a:extLst>
              <a:ext uri="{FF2B5EF4-FFF2-40B4-BE49-F238E27FC236}">
                <a16:creationId xmlns:a16="http://schemas.microsoft.com/office/drawing/2014/main" xmlns=""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pPr rtl="0"/>
            <a:r>
              <a:rPr lang="en-GB" noProof="0"/>
              <a:t>PRESENTATION TITLE</a:t>
            </a:r>
          </a:p>
        </p:txBody>
      </p:sp>
      <p:sp>
        <p:nvSpPr>
          <p:cNvPr id="12" name="Slide Number Placeholder 5">
            <a:extLst>
              <a:ext uri="{FF2B5EF4-FFF2-40B4-BE49-F238E27FC236}">
                <a16:creationId xmlns:a16="http://schemas.microsoft.com/office/drawing/2014/main" xmlns=""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pPr rtl="0"/>
            <a:fld id="{294A09A9-5501-47C1-A89A-A340965A2BE2}" type="slidenum">
              <a:rPr lang="en-GB" noProof="0" smtClean="0"/>
              <a:pPr/>
              <a:t>‹#›</a:t>
            </a:fld>
            <a:endParaRPr lang="en-GB" noProof="0"/>
          </a:p>
        </p:txBody>
      </p:sp>
    </p:spTree>
    <p:extLst>
      <p:ext uri="{BB962C8B-B14F-4D97-AF65-F5344CB8AC3E}">
        <p14:creationId xmlns:p14="http://schemas.microsoft.com/office/powerpoint/2010/main" val="56927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mj-lt"/>
              </a:defRPr>
            </a:lvl1pPr>
          </a:lstStyle>
          <a:p>
            <a:pPr rtl="0"/>
            <a:r>
              <a:rPr lang="en-US" noProof="0"/>
              <a:t>Click to edit Master title style</a:t>
            </a:r>
            <a:endParaRPr lang="en-GB" noProof="0"/>
          </a:p>
        </p:txBody>
      </p:sp>
      <p:sp>
        <p:nvSpPr>
          <p:cNvPr id="3" name="Content Placeholder 2">
            <a:extLst>
              <a:ext uri="{FF2B5EF4-FFF2-40B4-BE49-F238E27FC236}">
                <a16:creationId xmlns:a16="http://schemas.microsoft.com/office/drawing/2014/main" xmlns="" id="{8A6FC6F2-80B4-49A7-9448-33FE2DF0E967}"/>
              </a:ext>
            </a:extLst>
          </p:cNvPr>
          <p:cNvSpPr>
            <a:spLocks noGrp="1"/>
          </p:cNvSpPr>
          <p:nvPr>
            <p:ph idx="1"/>
          </p:nvPr>
        </p:nvSpPr>
        <p:spPr>
          <a:xfrm>
            <a:off x="1167493" y="2528203"/>
            <a:ext cx="4663440" cy="2828613"/>
          </a:xfrm>
        </p:spPr>
        <p:txBody>
          <a:bodyPr rtlCol="0">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4" name="Freeform 3">
            <a:extLst>
              <a:ext uri="{FF2B5EF4-FFF2-40B4-BE49-F238E27FC236}">
                <a16:creationId xmlns:a16="http://schemas.microsoft.com/office/drawing/2014/main" xmlns=""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5" name="Freeform 4">
            <a:extLst>
              <a:ext uri="{FF2B5EF4-FFF2-40B4-BE49-F238E27FC236}">
                <a16:creationId xmlns:a16="http://schemas.microsoft.com/office/drawing/2014/main" xmlns=""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6" name="Freeform 5">
            <a:extLst>
              <a:ext uri="{FF2B5EF4-FFF2-40B4-BE49-F238E27FC236}">
                <a16:creationId xmlns:a16="http://schemas.microsoft.com/office/drawing/2014/main" xmlns=""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grpSp>
        <p:nvGrpSpPr>
          <p:cNvPr id="9" name="Group 8">
            <a:extLst>
              <a:ext uri="{FF2B5EF4-FFF2-40B4-BE49-F238E27FC236}">
                <a16:creationId xmlns:a16="http://schemas.microsoft.com/office/drawing/2014/main" xmlns=""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xmlns=""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latin typeface="+mn-lt"/>
              </a:endParaRPr>
            </a:p>
          </p:txBody>
        </p:sp>
        <p:sp>
          <p:nvSpPr>
            <p:cNvPr id="8" name="Freeform 7">
              <a:extLst>
                <a:ext uri="{FF2B5EF4-FFF2-40B4-BE49-F238E27FC236}">
                  <a16:creationId xmlns:a16="http://schemas.microsoft.com/office/drawing/2014/main" xmlns=""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latin typeface="+mn-lt"/>
              </a:endParaRPr>
            </a:p>
          </p:txBody>
        </p:sp>
      </p:grpSp>
      <p:sp>
        <p:nvSpPr>
          <p:cNvPr id="10" name="Date Placeholder 3">
            <a:extLst>
              <a:ext uri="{FF2B5EF4-FFF2-40B4-BE49-F238E27FC236}">
                <a16:creationId xmlns:a16="http://schemas.microsoft.com/office/drawing/2014/main" xmlns=""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pPr rtl="0"/>
            <a:r>
              <a:rPr lang="en-GB" noProof="0"/>
              <a:t>10/9/2021</a:t>
            </a:r>
          </a:p>
        </p:txBody>
      </p:sp>
      <p:sp>
        <p:nvSpPr>
          <p:cNvPr id="11" name="Footer Placeholder 4">
            <a:extLst>
              <a:ext uri="{FF2B5EF4-FFF2-40B4-BE49-F238E27FC236}">
                <a16:creationId xmlns:a16="http://schemas.microsoft.com/office/drawing/2014/main" xmlns=""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pPr rtl="0"/>
            <a:r>
              <a:rPr lang="en-GB" noProof="0"/>
              <a:t>PRESENTATION TITLE</a:t>
            </a:r>
          </a:p>
        </p:txBody>
      </p:sp>
      <p:sp>
        <p:nvSpPr>
          <p:cNvPr id="12" name="Slide Number Placeholder 5">
            <a:extLst>
              <a:ext uri="{FF2B5EF4-FFF2-40B4-BE49-F238E27FC236}">
                <a16:creationId xmlns:a16="http://schemas.microsoft.com/office/drawing/2014/main" xmlns=""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pPr rtl="0"/>
            <a:fld id="{294A09A9-5501-47C1-A89A-A340965A2BE2}" type="slidenum">
              <a:rPr lang="en-GB" noProof="0" smtClean="0"/>
              <a:pPr/>
              <a:t>‹#›</a:t>
            </a:fld>
            <a:endParaRPr lang="en-GB" noProof="0"/>
          </a:p>
        </p:txBody>
      </p:sp>
      <p:sp>
        <p:nvSpPr>
          <p:cNvPr id="13" name="Content Placeholder 2">
            <a:extLst>
              <a:ext uri="{FF2B5EF4-FFF2-40B4-BE49-F238E27FC236}">
                <a16:creationId xmlns:a16="http://schemas.microsoft.com/office/drawing/2014/main" xmlns="" id="{94CA559C-3355-DE44-ACF9-BDB6083C4225}"/>
              </a:ext>
            </a:extLst>
          </p:cNvPr>
          <p:cNvSpPr>
            <a:spLocks noGrp="1"/>
          </p:cNvSpPr>
          <p:nvPr>
            <p:ph idx="10"/>
          </p:nvPr>
        </p:nvSpPr>
        <p:spPr>
          <a:xfrm>
            <a:off x="6283235" y="2528203"/>
            <a:ext cx="4663440" cy="2828613"/>
          </a:xfrm>
        </p:spPr>
        <p:txBody>
          <a:bodyPr rtlCol="0">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14" name="Content Placeholder 2">
            <a:extLst>
              <a:ext uri="{FF2B5EF4-FFF2-40B4-BE49-F238E27FC236}">
                <a16:creationId xmlns:a16="http://schemas.microsoft.com/office/drawing/2014/main" xmlns="" id="{0B33DABA-7BF5-1147-BA5E-63B92F220E51}"/>
              </a:ext>
            </a:extLst>
          </p:cNvPr>
          <p:cNvSpPr>
            <a:spLocks noGrp="1"/>
          </p:cNvSpPr>
          <p:nvPr>
            <p:ph idx="11"/>
          </p:nvPr>
        </p:nvSpPr>
        <p:spPr>
          <a:xfrm>
            <a:off x="1167493" y="2005689"/>
            <a:ext cx="4663440" cy="522514"/>
          </a:xfrm>
        </p:spPr>
        <p:txBody>
          <a:bodyPr rtlCol="0">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15" name="Content Placeholder 2">
            <a:extLst>
              <a:ext uri="{FF2B5EF4-FFF2-40B4-BE49-F238E27FC236}">
                <a16:creationId xmlns:a16="http://schemas.microsoft.com/office/drawing/2014/main" xmlns="" id="{1B05BEE9-8BC0-EC44-B913-DB6426DF2EA7}"/>
              </a:ext>
            </a:extLst>
          </p:cNvPr>
          <p:cNvSpPr>
            <a:spLocks noGrp="1"/>
          </p:cNvSpPr>
          <p:nvPr>
            <p:ph idx="12"/>
          </p:nvPr>
        </p:nvSpPr>
        <p:spPr>
          <a:xfrm>
            <a:off x="6283235" y="2005689"/>
            <a:ext cx="4663440" cy="522514"/>
          </a:xfrm>
        </p:spPr>
        <p:txBody>
          <a:bodyPr rtlCol="0">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Tree>
    <p:extLst>
      <p:ext uri="{BB962C8B-B14F-4D97-AF65-F5344CB8AC3E}">
        <p14:creationId xmlns:p14="http://schemas.microsoft.com/office/powerpoint/2010/main" val="213191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mj-lt"/>
              </a:defRPr>
            </a:lvl1pPr>
          </a:lstStyle>
          <a:p>
            <a:pPr rtl="0"/>
            <a:r>
              <a:rPr lang="en-US" noProof="0"/>
              <a:t>Click to edit Master title style</a:t>
            </a:r>
            <a:endParaRPr lang="en-GB" noProof="0"/>
          </a:p>
        </p:txBody>
      </p:sp>
      <p:sp>
        <p:nvSpPr>
          <p:cNvPr id="3" name="Content Placeholder 2">
            <a:extLst>
              <a:ext uri="{FF2B5EF4-FFF2-40B4-BE49-F238E27FC236}">
                <a16:creationId xmlns:a16="http://schemas.microsoft.com/office/drawing/2014/main" xmlns="" id="{8A6FC6F2-80B4-49A7-9448-33FE2DF0E967}"/>
              </a:ext>
            </a:extLst>
          </p:cNvPr>
          <p:cNvSpPr>
            <a:spLocks noGrp="1"/>
          </p:cNvSpPr>
          <p:nvPr>
            <p:ph idx="1"/>
          </p:nvPr>
        </p:nvSpPr>
        <p:spPr>
          <a:xfrm>
            <a:off x="1167491" y="2526318"/>
            <a:ext cx="3218688" cy="2828613"/>
          </a:xfrm>
        </p:spPr>
        <p:txBody>
          <a:bodyPr rtlCol="0">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4" name="Freeform 3">
            <a:extLst>
              <a:ext uri="{FF2B5EF4-FFF2-40B4-BE49-F238E27FC236}">
                <a16:creationId xmlns:a16="http://schemas.microsoft.com/office/drawing/2014/main" xmlns=""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5" name="Freeform 4">
            <a:extLst>
              <a:ext uri="{FF2B5EF4-FFF2-40B4-BE49-F238E27FC236}">
                <a16:creationId xmlns:a16="http://schemas.microsoft.com/office/drawing/2014/main" xmlns=""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latin typeface="+mn-lt"/>
            </a:endParaRPr>
          </a:p>
        </p:txBody>
      </p:sp>
      <p:sp>
        <p:nvSpPr>
          <p:cNvPr id="6" name="Freeform 5">
            <a:extLst>
              <a:ext uri="{FF2B5EF4-FFF2-40B4-BE49-F238E27FC236}">
                <a16:creationId xmlns:a16="http://schemas.microsoft.com/office/drawing/2014/main" xmlns=""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latin typeface="+mn-lt"/>
            </a:endParaRPr>
          </a:p>
        </p:txBody>
      </p:sp>
      <p:grpSp>
        <p:nvGrpSpPr>
          <p:cNvPr id="9" name="Group 8">
            <a:extLst>
              <a:ext uri="{FF2B5EF4-FFF2-40B4-BE49-F238E27FC236}">
                <a16:creationId xmlns:a16="http://schemas.microsoft.com/office/drawing/2014/main" xmlns=""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xmlns=""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latin typeface="+mn-lt"/>
              </a:endParaRPr>
            </a:p>
          </p:txBody>
        </p:sp>
        <p:sp>
          <p:nvSpPr>
            <p:cNvPr id="8" name="Freeform 7">
              <a:extLst>
                <a:ext uri="{FF2B5EF4-FFF2-40B4-BE49-F238E27FC236}">
                  <a16:creationId xmlns:a16="http://schemas.microsoft.com/office/drawing/2014/main" xmlns=""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latin typeface="+mn-lt"/>
              </a:endParaRPr>
            </a:p>
          </p:txBody>
        </p:sp>
      </p:grpSp>
      <p:sp>
        <p:nvSpPr>
          <p:cNvPr id="10" name="Date Placeholder 3">
            <a:extLst>
              <a:ext uri="{FF2B5EF4-FFF2-40B4-BE49-F238E27FC236}">
                <a16:creationId xmlns:a16="http://schemas.microsoft.com/office/drawing/2014/main" xmlns=""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pPr rtl="0"/>
            <a:r>
              <a:rPr lang="en-GB" noProof="0"/>
              <a:t>10/9/2021</a:t>
            </a:r>
          </a:p>
        </p:txBody>
      </p:sp>
      <p:sp>
        <p:nvSpPr>
          <p:cNvPr id="11" name="Footer Placeholder 4">
            <a:extLst>
              <a:ext uri="{FF2B5EF4-FFF2-40B4-BE49-F238E27FC236}">
                <a16:creationId xmlns:a16="http://schemas.microsoft.com/office/drawing/2014/main" xmlns=""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pPr rtl="0"/>
            <a:r>
              <a:rPr lang="en-GB" noProof="0"/>
              <a:t>PRESENTATION TITLE</a:t>
            </a:r>
          </a:p>
        </p:txBody>
      </p:sp>
      <p:sp>
        <p:nvSpPr>
          <p:cNvPr id="13" name="Content Placeholder 2">
            <a:extLst>
              <a:ext uri="{FF2B5EF4-FFF2-40B4-BE49-F238E27FC236}">
                <a16:creationId xmlns:a16="http://schemas.microsoft.com/office/drawing/2014/main" xmlns="" id="{94CA559C-3355-DE44-ACF9-BDB6083C4225}"/>
              </a:ext>
            </a:extLst>
          </p:cNvPr>
          <p:cNvSpPr>
            <a:spLocks noGrp="1"/>
          </p:cNvSpPr>
          <p:nvPr>
            <p:ph idx="10"/>
          </p:nvPr>
        </p:nvSpPr>
        <p:spPr>
          <a:xfrm>
            <a:off x="4683787" y="2526318"/>
            <a:ext cx="3173279" cy="2828613"/>
          </a:xfrm>
        </p:spPr>
        <p:txBody>
          <a:bodyPr rtlCol="0">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14" name="Content Placeholder 2">
            <a:extLst>
              <a:ext uri="{FF2B5EF4-FFF2-40B4-BE49-F238E27FC236}">
                <a16:creationId xmlns:a16="http://schemas.microsoft.com/office/drawing/2014/main" xmlns="" id="{0B33DABA-7BF5-1147-BA5E-63B92F220E51}"/>
              </a:ext>
            </a:extLst>
          </p:cNvPr>
          <p:cNvSpPr>
            <a:spLocks noGrp="1"/>
          </p:cNvSpPr>
          <p:nvPr>
            <p:ph idx="11"/>
          </p:nvPr>
        </p:nvSpPr>
        <p:spPr>
          <a:xfrm>
            <a:off x="1167493" y="2003804"/>
            <a:ext cx="3173278" cy="522514"/>
          </a:xfrm>
        </p:spPr>
        <p:txBody>
          <a:bodyPr rtlCol="0">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15" name="Content Placeholder 2">
            <a:extLst>
              <a:ext uri="{FF2B5EF4-FFF2-40B4-BE49-F238E27FC236}">
                <a16:creationId xmlns:a16="http://schemas.microsoft.com/office/drawing/2014/main" xmlns="" id="{1B05BEE9-8BC0-EC44-B913-DB6426DF2EA7}"/>
              </a:ext>
            </a:extLst>
          </p:cNvPr>
          <p:cNvSpPr>
            <a:spLocks noGrp="1"/>
          </p:cNvSpPr>
          <p:nvPr>
            <p:ph idx="12"/>
          </p:nvPr>
        </p:nvSpPr>
        <p:spPr>
          <a:xfrm>
            <a:off x="4683788" y="2003804"/>
            <a:ext cx="3173278" cy="522514"/>
          </a:xfrm>
        </p:spPr>
        <p:txBody>
          <a:bodyPr rtlCol="0">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16" name="Content Placeholder 2">
            <a:extLst>
              <a:ext uri="{FF2B5EF4-FFF2-40B4-BE49-F238E27FC236}">
                <a16:creationId xmlns:a16="http://schemas.microsoft.com/office/drawing/2014/main" xmlns="" id="{43D62993-A055-DF4F-9286-4FFE3A5C7FD7}"/>
              </a:ext>
            </a:extLst>
          </p:cNvPr>
          <p:cNvSpPr>
            <a:spLocks noGrp="1"/>
          </p:cNvSpPr>
          <p:nvPr>
            <p:ph idx="13"/>
          </p:nvPr>
        </p:nvSpPr>
        <p:spPr>
          <a:xfrm>
            <a:off x="8200082" y="2526318"/>
            <a:ext cx="3173279" cy="2828613"/>
          </a:xfrm>
        </p:spPr>
        <p:txBody>
          <a:bodyPr rtlCol="0">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17" name="Content Placeholder 2">
            <a:extLst>
              <a:ext uri="{FF2B5EF4-FFF2-40B4-BE49-F238E27FC236}">
                <a16:creationId xmlns:a16="http://schemas.microsoft.com/office/drawing/2014/main" xmlns="" id="{A896DA2E-4448-254C-86D1-9E16E63CC6A0}"/>
              </a:ext>
            </a:extLst>
          </p:cNvPr>
          <p:cNvSpPr>
            <a:spLocks noGrp="1"/>
          </p:cNvSpPr>
          <p:nvPr>
            <p:ph idx="14"/>
          </p:nvPr>
        </p:nvSpPr>
        <p:spPr>
          <a:xfrm>
            <a:off x="8200083" y="2003804"/>
            <a:ext cx="3173278" cy="522514"/>
          </a:xfrm>
        </p:spPr>
        <p:txBody>
          <a:bodyPr rtlCol="0">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12" name="Slide Number Placeholder 5">
            <a:extLst>
              <a:ext uri="{FF2B5EF4-FFF2-40B4-BE49-F238E27FC236}">
                <a16:creationId xmlns:a16="http://schemas.microsoft.com/office/drawing/2014/main" xmlns=""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pPr rtl="0"/>
            <a:fld id="{294A09A9-5501-47C1-A89A-A340965A2BE2}" type="slidenum">
              <a:rPr lang="en-GB" noProof="0" smtClean="0"/>
              <a:pPr/>
              <a:t>‹#›</a:t>
            </a:fld>
            <a:endParaRPr lang="en-GB" noProof="0"/>
          </a:p>
        </p:txBody>
      </p:sp>
    </p:spTree>
    <p:extLst>
      <p:ext uri="{BB962C8B-B14F-4D97-AF65-F5344CB8AC3E}">
        <p14:creationId xmlns:p14="http://schemas.microsoft.com/office/powerpoint/2010/main" val="27569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4248F2-5264-4601-AA0B-6C092F77F2DD}"/>
              </a:ext>
            </a:extLst>
          </p:cNvPr>
          <p:cNvSpPr>
            <a:spLocks noGrp="1"/>
          </p:cNvSpPr>
          <p:nvPr>
            <p:ph type="ctrTitle"/>
          </p:nvPr>
        </p:nvSpPr>
        <p:spPr>
          <a:xfrm>
            <a:off x="1167494" y="1122363"/>
            <a:ext cx="6220278" cy="2387600"/>
          </a:xfrm>
        </p:spPr>
        <p:txBody>
          <a:bodyPr rtlCol="0" anchor="b">
            <a:noAutofit/>
          </a:bodyPr>
          <a:lstStyle>
            <a:lvl1pPr algn="l">
              <a:defRPr sz="6000" b="1">
                <a:latin typeface="+mj-lt"/>
              </a:defRPr>
            </a:lvl1pPr>
          </a:lstStyle>
          <a:p>
            <a:pPr rtl="0"/>
            <a:r>
              <a:rPr lang="en-US" noProof="0"/>
              <a:t>Click to edit Master title style</a:t>
            </a:r>
            <a:endParaRPr lang="en-GB" noProof="0"/>
          </a:p>
        </p:txBody>
      </p:sp>
      <p:sp>
        <p:nvSpPr>
          <p:cNvPr id="3" name="Subtitle 2">
            <a:extLst>
              <a:ext uri="{FF2B5EF4-FFF2-40B4-BE49-F238E27FC236}">
                <a16:creationId xmlns:a16="http://schemas.microsoft.com/office/drawing/2014/main" xmlns="" id="{DCFB69D3-5632-4285-A209-9DCA67DA668C}"/>
              </a:ext>
            </a:extLst>
          </p:cNvPr>
          <p:cNvSpPr>
            <a:spLocks noGrp="1"/>
          </p:cNvSpPr>
          <p:nvPr>
            <p:ph type="subTitle" idx="1"/>
          </p:nvPr>
        </p:nvSpPr>
        <p:spPr>
          <a:xfrm>
            <a:off x="1167493" y="3602038"/>
            <a:ext cx="6220277" cy="2247219"/>
          </a:xfrm>
        </p:spPr>
        <p:txBody>
          <a:bodyPr rtlCol="0">
            <a:no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US" noProof="0"/>
              <a:t>Click to edit Master subtitle style</a:t>
            </a:r>
            <a:endParaRPr lang="en-GB" noProof="0"/>
          </a:p>
        </p:txBody>
      </p:sp>
      <p:sp>
        <p:nvSpPr>
          <p:cNvPr id="4" name="Rectangle 3">
            <a:extLst>
              <a:ext uri="{FF2B5EF4-FFF2-40B4-BE49-F238E27FC236}">
                <a16:creationId xmlns:a16="http://schemas.microsoft.com/office/drawing/2014/main" xmlns=""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grpSp>
        <p:nvGrpSpPr>
          <p:cNvPr id="6" name="Group 5">
            <a:extLst>
              <a:ext uri="{FF2B5EF4-FFF2-40B4-BE49-F238E27FC236}">
                <a16:creationId xmlns:a16="http://schemas.microsoft.com/office/drawing/2014/main" xmlns=""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xmlns=""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6" name="Freeform 15">
              <a:extLst>
                <a:ext uri="{FF2B5EF4-FFF2-40B4-BE49-F238E27FC236}">
                  <a16:creationId xmlns:a16="http://schemas.microsoft.com/office/drawing/2014/main" xmlns=""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grpSp>
      <p:sp>
        <p:nvSpPr>
          <p:cNvPr id="22" name="Freeform 21">
            <a:extLst>
              <a:ext uri="{FF2B5EF4-FFF2-40B4-BE49-F238E27FC236}">
                <a16:creationId xmlns:a16="http://schemas.microsoft.com/office/drawing/2014/main" xmlns=""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7" name="Freeform 16">
            <a:extLst>
              <a:ext uri="{FF2B5EF4-FFF2-40B4-BE49-F238E27FC236}">
                <a16:creationId xmlns:a16="http://schemas.microsoft.com/office/drawing/2014/main" xmlns=""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mj-lt"/>
              </a:defRPr>
            </a:lvl1pPr>
          </a:lstStyle>
          <a:p>
            <a:pPr rtl="0"/>
            <a:r>
              <a:rPr lang="en-US" noProof="0"/>
              <a:t>Click to edit Master title style</a:t>
            </a:r>
            <a:endParaRPr lang="en-GB" noProof="0"/>
          </a:p>
        </p:txBody>
      </p:sp>
      <p:sp>
        <p:nvSpPr>
          <p:cNvPr id="3" name="Content Placeholder 2">
            <a:extLst>
              <a:ext uri="{FF2B5EF4-FFF2-40B4-BE49-F238E27FC236}">
                <a16:creationId xmlns:a16="http://schemas.microsoft.com/office/drawing/2014/main" xmlns="" id="{8A6FC6F2-80B4-49A7-9448-33FE2DF0E967}"/>
              </a:ext>
            </a:extLst>
          </p:cNvPr>
          <p:cNvSpPr>
            <a:spLocks noGrp="1"/>
          </p:cNvSpPr>
          <p:nvPr>
            <p:ph idx="1"/>
          </p:nvPr>
        </p:nvSpPr>
        <p:spPr>
          <a:xfrm>
            <a:off x="1167493" y="2017467"/>
            <a:ext cx="9779182" cy="3366815"/>
          </a:xfrm>
        </p:spPr>
        <p:txBody>
          <a:bodyPr rtlCol="0">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4" name="Freeform 3">
            <a:extLst>
              <a:ext uri="{FF2B5EF4-FFF2-40B4-BE49-F238E27FC236}">
                <a16:creationId xmlns:a16="http://schemas.microsoft.com/office/drawing/2014/main" xmlns=""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5" name="Freeform 4">
            <a:extLst>
              <a:ext uri="{FF2B5EF4-FFF2-40B4-BE49-F238E27FC236}">
                <a16:creationId xmlns:a16="http://schemas.microsoft.com/office/drawing/2014/main" xmlns=""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latin typeface="+mn-lt"/>
            </a:endParaRPr>
          </a:p>
        </p:txBody>
      </p:sp>
      <p:sp>
        <p:nvSpPr>
          <p:cNvPr id="6" name="Freeform 5">
            <a:extLst>
              <a:ext uri="{FF2B5EF4-FFF2-40B4-BE49-F238E27FC236}">
                <a16:creationId xmlns:a16="http://schemas.microsoft.com/office/drawing/2014/main" xmlns=""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grpSp>
        <p:nvGrpSpPr>
          <p:cNvPr id="9" name="Group 8">
            <a:extLst>
              <a:ext uri="{FF2B5EF4-FFF2-40B4-BE49-F238E27FC236}">
                <a16:creationId xmlns:a16="http://schemas.microsoft.com/office/drawing/2014/main" xmlns=""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xmlns=""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latin typeface="+mn-lt"/>
              </a:endParaRPr>
            </a:p>
          </p:txBody>
        </p:sp>
        <p:sp>
          <p:nvSpPr>
            <p:cNvPr id="8" name="Freeform 7">
              <a:extLst>
                <a:ext uri="{FF2B5EF4-FFF2-40B4-BE49-F238E27FC236}">
                  <a16:creationId xmlns:a16="http://schemas.microsoft.com/office/drawing/2014/main" xmlns=""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latin typeface="+mn-lt"/>
              </a:endParaRPr>
            </a:p>
          </p:txBody>
        </p:sp>
      </p:grpSp>
      <p:sp>
        <p:nvSpPr>
          <p:cNvPr id="10" name="Date Placeholder 3">
            <a:extLst>
              <a:ext uri="{FF2B5EF4-FFF2-40B4-BE49-F238E27FC236}">
                <a16:creationId xmlns:a16="http://schemas.microsoft.com/office/drawing/2014/main" xmlns=""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pPr rtl="0"/>
            <a:r>
              <a:rPr lang="en-GB" noProof="0"/>
              <a:t>10/9/2021</a:t>
            </a:r>
          </a:p>
        </p:txBody>
      </p:sp>
      <p:sp>
        <p:nvSpPr>
          <p:cNvPr id="11" name="Footer Placeholder 4">
            <a:extLst>
              <a:ext uri="{FF2B5EF4-FFF2-40B4-BE49-F238E27FC236}">
                <a16:creationId xmlns:a16="http://schemas.microsoft.com/office/drawing/2014/main" xmlns=""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pPr rtl="0"/>
            <a:r>
              <a:rPr lang="en-GB" noProof="0"/>
              <a:t>PRESENTATION TITLE</a:t>
            </a:r>
          </a:p>
        </p:txBody>
      </p:sp>
      <p:sp>
        <p:nvSpPr>
          <p:cNvPr id="12" name="Slide Number Placeholder 5">
            <a:extLst>
              <a:ext uri="{FF2B5EF4-FFF2-40B4-BE49-F238E27FC236}">
                <a16:creationId xmlns:a16="http://schemas.microsoft.com/office/drawing/2014/main" xmlns=""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pPr rtl="0"/>
            <a:fld id="{294A09A9-5501-47C1-A89A-A340965A2BE2}" type="slidenum">
              <a:rPr lang="en-GB" noProof="0" smtClean="0"/>
              <a:pPr/>
              <a:t>‹#›</a:t>
            </a:fld>
            <a:endParaRPr lang="en-GB" noProof="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2" name="Freeform 11">
            <a:extLst>
              <a:ext uri="{FF2B5EF4-FFF2-40B4-BE49-F238E27FC236}">
                <a16:creationId xmlns:a16="http://schemas.microsoft.com/office/drawing/2014/main" xmlns=""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4" name="Freeform 13">
            <a:extLst>
              <a:ext uri="{FF2B5EF4-FFF2-40B4-BE49-F238E27FC236}">
                <a16:creationId xmlns:a16="http://schemas.microsoft.com/office/drawing/2014/main" xmlns=""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5" name="Freeform 14">
            <a:extLst>
              <a:ext uri="{FF2B5EF4-FFF2-40B4-BE49-F238E27FC236}">
                <a16:creationId xmlns:a16="http://schemas.microsoft.com/office/drawing/2014/main" xmlns=""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3" name="Title 1">
            <a:extLst>
              <a:ext uri="{FF2B5EF4-FFF2-40B4-BE49-F238E27FC236}">
                <a16:creationId xmlns:a16="http://schemas.microsoft.com/office/drawing/2014/main" xmlns="" id="{5E932F0D-7FC3-634B-932C-3625C16C8DE2}"/>
              </a:ext>
            </a:extLst>
          </p:cNvPr>
          <p:cNvSpPr>
            <a:spLocks noGrp="1"/>
          </p:cNvSpPr>
          <p:nvPr>
            <p:ph type="title"/>
          </p:nvPr>
        </p:nvSpPr>
        <p:spPr>
          <a:xfrm>
            <a:off x="1167492" y="381000"/>
            <a:ext cx="9779183" cy="1325563"/>
          </a:xfrm>
        </p:spPr>
        <p:txBody>
          <a:bodyPr rtlCol="0" anchor="b">
            <a:noAutofit/>
          </a:bodyPr>
          <a:lstStyle>
            <a:lvl1pPr>
              <a:defRPr sz="4800" b="1">
                <a:latin typeface="+mj-lt"/>
              </a:defRPr>
            </a:lvl1pPr>
          </a:lstStyle>
          <a:p>
            <a:pPr rtl="0"/>
            <a:r>
              <a:rPr lang="en-US" noProof="0"/>
              <a:t>Click to edit Master title style</a:t>
            </a:r>
            <a:endParaRPr lang="en-GB" noProof="0"/>
          </a:p>
        </p:txBody>
      </p:sp>
      <p:sp>
        <p:nvSpPr>
          <p:cNvPr id="3" name="Text Placeholder 2">
            <a:extLst>
              <a:ext uri="{FF2B5EF4-FFF2-40B4-BE49-F238E27FC236}">
                <a16:creationId xmlns:a16="http://schemas.microsoft.com/office/drawing/2014/main" xmlns="" id="{2E65DE34-CDB7-41F7-A95A-592B99558C69}"/>
              </a:ext>
            </a:extLst>
          </p:cNvPr>
          <p:cNvSpPr>
            <a:spLocks noGrp="1"/>
          </p:cNvSpPr>
          <p:nvPr>
            <p:ph type="body" idx="1"/>
          </p:nvPr>
        </p:nvSpPr>
        <p:spPr>
          <a:xfrm>
            <a:off x="1167492" y="2653167"/>
            <a:ext cx="9779183" cy="3436483"/>
          </a:xfrm>
        </p:spPr>
        <p:txBody>
          <a:bodyPr rtlCol="0">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n-US" noProof="0"/>
              <a:t>Click to edit Master text styles</a:t>
            </a:r>
          </a:p>
        </p:txBody>
      </p:sp>
      <p:sp>
        <p:nvSpPr>
          <p:cNvPr id="4" name="Date Placeholder 3">
            <a:extLst>
              <a:ext uri="{FF2B5EF4-FFF2-40B4-BE49-F238E27FC236}">
                <a16:creationId xmlns:a16="http://schemas.microsoft.com/office/drawing/2014/main" xmlns="" id="{8E95D4F5-F69B-42F6-8A9D-330F696E144B}"/>
              </a:ext>
            </a:extLst>
          </p:cNvPr>
          <p:cNvSpPr>
            <a:spLocks noGrp="1"/>
          </p:cNvSpPr>
          <p:nvPr>
            <p:ph type="dt" sz="half" idx="10"/>
          </p:nvPr>
        </p:nvSpPr>
        <p:spPr/>
        <p:txBody>
          <a:bodyPr rtlCol="0">
            <a:noAutofit/>
          </a:bodyPr>
          <a:lstStyle>
            <a:lvl1pPr>
              <a:defRPr>
                <a:solidFill>
                  <a:schemeClr val="accent2"/>
                </a:solidFill>
                <a:latin typeface="+mn-lt"/>
              </a:defRPr>
            </a:lvl1pPr>
          </a:lstStyle>
          <a:p>
            <a:pPr rtl="0"/>
            <a:r>
              <a:rPr lang="en-GB" noProof="0"/>
              <a:t>10/9/2021</a:t>
            </a:r>
          </a:p>
        </p:txBody>
      </p:sp>
      <p:sp>
        <p:nvSpPr>
          <p:cNvPr id="5" name="Footer Placeholder 4">
            <a:extLst>
              <a:ext uri="{FF2B5EF4-FFF2-40B4-BE49-F238E27FC236}">
                <a16:creationId xmlns:a16="http://schemas.microsoft.com/office/drawing/2014/main" xmlns="" id="{FA79A23A-2238-4904-8692-9F2DAE8B8FC9}"/>
              </a:ext>
            </a:extLst>
          </p:cNvPr>
          <p:cNvSpPr>
            <a:spLocks noGrp="1"/>
          </p:cNvSpPr>
          <p:nvPr>
            <p:ph type="ftr" sz="quarter" idx="11"/>
          </p:nvPr>
        </p:nvSpPr>
        <p:spPr/>
        <p:txBody>
          <a:bodyPr rtlCol="0">
            <a:noAutofit/>
          </a:bodyPr>
          <a:lstStyle>
            <a:lvl1pPr>
              <a:defRPr>
                <a:solidFill>
                  <a:schemeClr val="accent2"/>
                </a:solidFill>
                <a:latin typeface="+mn-lt"/>
              </a:defRPr>
            </a:lvl1pPr>
          </a:lstStyle>
          <a:p>
            <a:pPr rtl="0"/>
            <a:r>
              <a:rPr lang="en-GB" noProof="0"/>
              <a:t>PRESENTATION TITLE</a:t>
            </a:r>
          </a:p>
        </p:txBody>
      </p:sp>
      <p:sp>
        <p:nvSpPr>
          <p:cNvPr id="6" name="Slide Number Placeholder 5">
            <a:extLst>
              <a:ext uri="{FF2B5EF4-FFF2-40B4-BE49-F238E27FC236}">
                <a16:creationId xmlns:a16="http://schemas.microsoft.com/office/drawing/2014/main" xmlns="" id="{DB69FC35-DDC8-45FB-8ACB-21C15F57C1F1}"/>
              </a:ext>
            </a:extLst>
          </p:cNvPr>
          <p:cNvSpPr>
            <a:spLocks noGrp="1"/>
          </p:cNvSpPr>
          <p:nvPr>
            <p:ph type="sldNum" sz="quarter" idx="12"/>
          </p:nvPr>
        </p:nvSpPr>
        <p:spPr>
          <a:xfrm>
            <a:off x="10206318" y="6356350"/>
            <a:ext cx="1604682" cy="365125"/>
          </a:xfrm>
        </p:spPr>
        <p:txBody>
          <a:bodyPr rtlCol="0">
            <a:noAutofit/>
          </a:bodyPr>
          <a:lstStyle>
            <a:lvl1pPr>
              <a:defRPr>
                <a:solidFill>
                  <a:schemeClr val="accent3"/>
                </a:solidFill>
                <a:latin typeface="+mn-lt"/>
              </a:defRPr>
            </a:lvl1pPr>
          </a:lstStyle>
          <a:p>
            <a:pPr rtl="0"/>
            <a:fld id="{294A09A9-5501-47C1-A89A-A340965A2BE2}" type="slidenum">
              <a:rPr lang="en-GB" noProof="0" smtClean="0"/>
              <a:pPr/>
              <a:t>‹#›</a:t>
            </a:fld>
            <a:endParaRPr lang="en-GB" noProof="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xmlns=""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2" name="Title 1">
            <a:extLst>
              <a:ext uri="{FF2B5EF4-FFF2-40B4-BE49-F238E27FC236}">
                <a16:creationId xmlns:a16="http://schemas.microsoft.com/office/drawing/2014/main" xmlns="" id="{494248F2-5264-4601-AA0B-6C092F77F2DD}"/>
              </a:ext>
            </a:extLst>
          </p:cNvPr>
          <p:cNvSpPr>
            <a:spLocks noGrp="1"/>
          </p:cNvSpPr>
          <p:nvPr>
            <p:ph type="ctrTitle"/>
          </p:nvPr>
        </p:nvSpPr>
        <p:spPr>
          <a:xfrm>
            <a:off x="1167494" y="1059400"/>
            <a:ext cx="6245912" cy="2387600"/>
          </a:xfrm>
        </p:spPr>
        <p:txBody>
          <a:bodyPr rtlCol="0" anchor="b">
            <a:noAutofit/>
          </a:bodyPr>
          <a:lstStyle>
            <a:lvl1pPr algn="l">
              <a:defRPr sz="6000" b="1">
                <a:solidFill>
                  <a:schemeClr val="bg1"/>
                </a:solidFill>
                <a:latin typeface="+mj-lt"/>
              </a:defRPr>
            </a:lvl1pPr>
          </a:lstStyle>
          <a:p>
            <a:pPr rtl="0"/>
            <a:r>
              <a:rPr lang="en-US" noProof="0"/>
              <a:t>Click to edit Master title style</a:t>
            </a:r>
            <a:endParaRPr lang="en-GB" noProof="0"/>
          </a:p>
        </p:txBody>
      </p:sp>
      <p:sp>
        <p:nvSpPr>
          <p:cNvPr id="3" name="Subtitle 2">
            <a:extLst>
              <a:ext uri="{FF2B5EF4-FFF2-40B4-BE49-F238E27FC236}">
                <a16:creationId xmlns:a16="http://schemas.microsoft.com/office/drawing/2014/main" xmlns="" id="{DCFB69D3-5632-4285-A209-9DCA67DA668C}"/>
              </a:ext>
            </a:extLst>
          </p:cNvPr>
          <p:cNvSpPr>
            <a:spLocks noGrp="1"/>
          </p:cNvSpPr>
          <p:nvPr>
            <p:ph type="subTitle" idx="1"/>
          </p:nvPr>
        </p:nvSpPr>
        <p:spPr>
          <a:xfrm>
            <a:off x="1167494" y="3539075"/>
            <a:ext cx="6245912" cy="1406101"/>
          </a:xfrm>
        </p:spPr>
        <p:txBody>
          <a:bodyPr rtlCol="0">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US" noProof="0"/>
              <a:t>Click to edit Master subtitle style</a:t>
            </a:r>
            <a:endParaRPr lang="en-GB" noProof="0"/>
          </a:p>
        </p:txBody>
      </p:sp>
      <p:grpSp>
        <p:nvGrpSpPr>
          <p:cNvPr id="6" name="Group 5">
            <a:extLst>
              <a:ext uri="{FF2B5EF4-FFF2-40B4-BE49-F238E27FC236}">
                <a16:creationId xmlns:a16="http://schemas.microsoft.com/office/drawing/2014/main" xmlns=""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xmlns=""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6" name="Freeform 15">
              <a:extLst>
                <a:ext uri="{FF2B5EF4-FFF2-40B4-BE49-F238E27FC236}">
                  <a16:creationId xmlns:a16="http://schemas.microsoft.com/office/drawing/2014/main" xmlns=""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grpSp>
      <p:sp>
        <p:nvSpPr>
          <p:cNvPr id="17" name="Freeform 16">
            <a:extLst>
              <a:ext uri="{FF2B5EF4-FFF2-40B4-BE49-F238E27FC236}">
                <a16:creationId xmlns:a16="http://schemas.microsoft.com/office/drawing/2014/main" xmlns=""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8" name="Freeform 17">
            <a:extLst>
              <a:ext uri="{FF2B5EF4-FFF2-40B4-BE49-F238E27FC236}">
                <a16:creationId xmlns:a16="http://schemas.microsoft.com/office/drawing/2014/main" xmlns=""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mj-lt"/>
              </a:defRPr>
            </a:lvl1pPr>
          </a:lstStyle>
          <a:p>
            <a:pPr rtl="0"/>
            <a:r>
              <a:rPr lang="en-US" noProof="0"/>
              <a:t>Click to edit Master title style</a:t>
            </a:r>
            <a:endParaRPr lang="en-GB" noProof="0"/>
          </a:p>
        </p:txBody>
      </p:sp>
      <p:sp>
        <p:nvSpPr>
          <p:cNvPr id="3" name="Content Placeholder 2">
            <a:extLst>
              <a:ext uri="{FF2B5EF4-FFF2-40B4-BE49-F238E27FC236}">
                <a16:creationId xmlns:a16="http://schemas.microsoft.com/office/drawing/2014/main" xmlns="" id="{8A6FC6F2-80B4-49A7-9448-33FE2DF0E967}"/>
              </a:ext>
            </a:extLst>
          </p:cNvPr>
          <p:cNvSpPr>
            <a:spLocks noGrp="1"/>
          </p:cNvSpPr>
          <p:nvPr>
            <p:ph idx="1"/>
          </p:nvPr>
        </p:nvSpPr>
        <p:spPr>
          <a:xfrm>
            <a:off x="1167493" y="2087561"/>
            <a:ext cx="9779182" cy="3366815"/>
          </a:xfrm>
        </p:spPr>
        <p:txBody>
          <a:bodyPr rtlCol="0">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4" name="Freeform 3">
            <a:extLst>
              <a:ext uri="{FF2B5EF4-FFF2-40B4-BE49-F238E27FC236}">
                <a16:creationId xmlns:a16="http://schemas.microsoft.com/office/drawing/2014/main" xmlns=""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5" name="Freeform 4">
            <a:extLst>
              <a:ext uri="{FF2B5EF4-FFF2-40B4-BE49-F238E27FC236}">
                <a16:creationId xmlns:a16="http://schemas.microsoft.com/office/drawing/2014/main" xmlns=""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0" name="Date Placeholder 3">
            <a:extLst>
              <a:ext uri="{FF2B5EF4-FFF2-40B4-BE49-F238E27FC236}">
                <a16:creationId xmlns:a16="http://schemas.microsoft.com/office/drawing/2014/main" xmlns=""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pPr rtl="0"/>
            <a:r>
              <a:rPr lang="en-GB" noProof="0"/>
              <a:t>10/9/2021</a:t>
            </a:r>
          </a:p>
        </p:txBody>
      </p:sp>
      <p:sp>
        <p:nvSpPr>
          <p:cNvPr id="11" name="Footer Placeholder 4">
            <a:extLst>
              <a:ext uri="{FF2B5EF4-FFF2-40B4-BE49-F238E27FC236}">
                <a16:creationId xmlns:a16="http://schemas.microsoft.com/office/drawing/2014/main" xmlns=""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pPr rtl="0"/>
            <a:r>
              <a:rPr lang="en-GB" noProof="0"/>
              <a:t>PRESENTATION TITLE</a:t>
            </a:r>
          </a:p>
        </p:txBody>
      </p:sp>
      <p:sp>
        <p:nvSpPr>
          <p:cNvPr id="12" name="Slide Number Placeholder 5">
            <a:extLst>
              <a:ext uri="{FF2B5EF4-FFF2-40B4-BE49-F238E27FC236}">
                <a16:creationId xmlns:a16="http://schemas.microsoft.com/office/drawing/2014/main" xmlns=""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pPr rtl="0"/>
            <a:fld id="{294A09A9-5501-47C1-A89A-A340965A2BE2}" type="slidenum">
              <a:rPr lang="en-GB" noProof="0" smtClean="0"/>
              <a:pPr/>
              <a:t>‹#›</a:t>
            </a:fld>
            <a:endParaRPr lang="en-GB" noProof="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xmlns="" id="{ABA2A58C-57B7-834C-8F5C-3299322411B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xmlns=""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4" name="Freeform 13">
              <a:extLst>
                <a:ext uri="{FF2B5EF4-FFF2-40B4-BE49-F238E27FC236}">
                  <a16:creationId xmlns:a16="http://schemas.microsoft.com/office/drawing/2014/main" xmlns=""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grpSp>
      <p:sp>
        <p:nvSpPr>
          <p:cNvPr id="2" name="Title 1">
            <a:extLst>
              <a:ext uri="{FF2B5EF4-FFF2-40B4-BE49-F238E27FC236}">
                <a16:creationId xmlns:a16="http://schemas.microsoft.com/office/drawing/2014/main" xmlns=""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mj-lt"/>
              </a:defRPr>
            </a:lvl1pPr>
          </a:lstStyle>
          <a:p>
            <a:pPr rtl="0"/>
            <a:r>
              <a:rPr lang="en-US" noProof="0"/>
              <a:t>Click to edit Master title style</a:t>
            </a:r>
            <a:endParaRPr lang="en-GB" noProof="0"/>
          </a:p>
        </p:txBody>
      </p:sp>
      <p:sp>
        <p:nvSpPr>
          <p:cNvPr id="3" name="Content Placeholder 2">
            <a:extLst>
              <a:ext uri="{FF2B5EF4-FFF2-40B4-BE49-F238E27FC236}">
                <a16:creationId xmlns:a16="http://schemas.microsoft.com/office/drawing/2014/main" xmlns="" id="{8A6FC6F2-80B4-49A7-9448-33FE2DF0E967}"/>
              </a:ext>
            </a:extLst>
          </p:cNvPr>
          <p:cNvSpPr>
            <a:spLocks noGrp="1"/>
          </p:cNvSpPr>
          <p:nvPr>
            <p:ph idx="1"/>
          </p:nvPr>
        </p:nvSpPr>
        <p:spPr>
          <a:xfrm>
            <a:off x="1167493" y="2087563"/>
            <a:ext cx="9779182" cy="3366813"/>
          </a:xfrm>
        </p:spPr>
        <p:txBody>
          <a:bodyPr rtlCol="0">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10" name="Date Placeholder 3">
            <a:extLst>
              <a:ext uri="{FF2B5EF4-FFF2-40B4-BE49-F238E27FC236}">
                <a16:creationId xmlns:a16="http://schemas.microsoft.com/office/drawing/2014/main" xmlns=""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pPr rtl="0"/>
            <a:r>
              <a:rPr lang="en-GB" noProof="0"/>
              <a:t>10/9/2021</a:t>
            </a:r>
          </a:p>
        </p:txBody>
      </p:sp>
      <p:sp>
        <p:nvSpPr>
          <p:cNvPr id="11" name="Footer Placeholder 4">
            <a:extLst>
              <a:ext uri="{FF2B5EF4-FFF2-40B4-BE49-F238E27FC236}">
                <a16:creationId xmlns:a16="http://schemas.microsoft.com/office/drawing/2014/main" xmlns=""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pPr rtl="0"/>
            <a:r>
              <a:rPr lang="en-GB" noProof="0"/>
              <a:t>PRESENTATION TITLE</a:t>
            </a:r>
          </a:p>
        </p:txBody>
      </p:sp>
      <p:sp>
        <p:nvSpPr>
          <p:cNvPr id="12" name="Slide Number Placeholder 5">
            <a:extLst>
              <a:ext uri="{FF2B5EF4-FFF2-40B4-BE49-F238E27FC236}">
                <a16:creationId xmlns:a16="http://schemas.microsoft.com/office/drawing/2014/main" xmlns=""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pPr rtl="0"/>
            <a:fld id="{294A09A9-5501-47C1-A89A-A340965A2BE2}" type="slidenum">
              <a:rPr lang="en-GB" noProof="0" smtClean="0"/>
              <a:pPr/>
              <a:t>‹#›</a:t>
            </a:fld>
            <a:endParaRPr lang="en-GB" noProof="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B5ED18-7A07-47F1-8056-CD86B076AFE2}"/>
              </a:ext>
            </a:extLst>
          </p:cNvPr>
          <p:cNvSpPr>
            <a:spLocks noGrp="1"/>
          </p:cNvSpPr>
          <p:nvPr>
            <p:ph type="title"/>
          </p:nvPr>
        </p:nvSpPr>
        <p:spPr>
          <a:xfrm>
            <a:off x="1798721" y="1684338"/>
            <a:ext cx="8594558" cy="2810460"/>
          </a:xfrm>
        </p:spPr>
        <p:txBody>
          <a:bodyPr rtlCol="0">
            <a:noAutofit/>
          </a:bodyPr>
          <a:lstStyle>
            <a:lvl1pPr algn="ctr">
              <a:lnSpc>
                <a:spcPct val="100000"/>
              </a:lnSpc>
              <a:defRPr sz="4600">
                <a:solidFill>
                  <a:schemeClr val="bg1"/>
                </a:solidFill>
                <a:latin typeface="+mj-lt"/>
              </a:defRPr>
            </a:lvl1pPr>
          </a:lstStyle>
          <a:p>
            <a:pPr rtl="0"/>
            <a:r>
              <a:rPr lang="en-US" noProof="0"/>
              <a:t>Click to edit Master title style</a:t>
            </a:r>
            <a:endParaRPr lang="en-GB" noProof="0"/>
          </a:p>
        </p:txBody>
      </p:sp>
      <p:sp>
        <p:nvSpPr>
          <p:cNvPr id="8" name="Text Placeholder 7">
            <a:extLst>
              <a:ext uri="{FF2B5EF4-FFF2-40B4-BE49-F238E27FC236}">
                <a16:creationId xmlns:a16="http://schemas.microsoft.com/office/drawing/2014/main" xmlns="" id="{4C91C146-F9A8-9A4C-9508-8590923B8D9A}"/>
              </a:ext>
            </a:extLst>
          </p:cNvPr>
          <p:cNvSpPr>
            <a:spLocks noGrp="1"/>
          </p:cNvSpPr>
          <p:nvPr>
            <p:ph type="body" sz="quarter" idx="13" hasCustomPrompt="1"/>
          </p:nvPr>
        </p:nvSpPr>
        <p:spPr>
          <a:xfrm>
            <a:off x="381000" y="519405"/>
            <a:ext cx="1364297" cy="1094521"/>
          </a:xfrm>
        </p:spPr>
        <p:txBody>
          <a:bodyPr rtlCol="0">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rtl="0"/>
            <a:r>
              <a:rPr lang="en-GB" noProof="0"/>
              <a:t>“</a:t>
            </a:r>
          </a:p>
        </p:txBody>
      </p:sp>
      <p:sp>
        <p:nvSpPr>
          <p:cNvPr id="10" name="Text Placeholder 9">
            <a:extLst>
              <a:ext uri="{FF2B5EF4-FFF2-40B4-BE49-F238E27FC236}">
                <a16:creationId xmlns:a16="http://schemas.microsoft.com/office/drawing/2014/main" xmlns="" id="{322D6C2B-78AC-DD47-9289-067C968B06C1}"/>
              </a:ext>
            </a:extLst>
          </p:cNvPr>
          <p:cNvSpPr>
            <a:spLocks noGrp="1"/>
          </p:cNvSpPr>
          <p:nvPr>
            <p:ph type="body" sz="quarter" idx="14"/>
          </p:nvPr>
        </p:nvSpPr>
        <p:spPr>
          <a:xfrm>
            <a:off x="6881813" y="4494213"/>
            <a:ext cx="3511550" cy="679450"/>
          </a:xfrm>
        </p:spPr>
        <p:txBody>
          <a:bodyPr rtlCol="0">
            <a:no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rtl="0"/>
            <a:r>
              <a:rPr lang="en-US" noProof="0"/>
              <a:t>Click to edit Master text styles</a:t>
            </a:r>
          </a:p>
        </p:txBody>
      </p:sp>
      <p:sp>
        <p:nvSpPr>
          <p:cNvPr id="9" name="Text Placeholder 7">
            <a:extLst>
              <a:ext uri="{FF2B5EF4-FFF2-40B4-BE49-F238E27FC236}">
                <a16:creationId xmlns:a16="http://schemas.microsoft.com/office/drawing/2014/main" xmlns="" id="{612193CD-03AD-D74D-A5CD-747A9B53F49A}"/>
              </a:ext>
            </a:extLst>
          </p:cNvPr>
          <p:cNvSpPr>
            <a:spLocks noGrp="1"/>
          </p:cNvSpPr>
          <p:nvPr>
            <p:ph type="body" sz="quarter" idx="15" hasCustomPrompt="1"/>
          </p:nvPr>
        </p:nvSpPr>
        <p:spPr>
          <a:xfrm>
            <a:off x="10609104" y="3399692"/>
            <a:ext cx="1364297" cy="1094521"/>
          </a:xfrm>
        </p:spPr>
        <p:txBody>
          <a:bodyPr rtlCol="0">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rtl="0"/>
            <a:r>
              <a:rPr lang="en-GB" noProof="0"/>
              <a:t>”</a:t>
            </a:r>
          </a:p>
        </p:txBody>
      </p:sp>
      <p:sp>
        <p:nvSpPr>
          <p:cNvPr id="3" name="Date Placeholder 2">
            <a:extLst>
              <a:ext uri="{FF2B5EF4-FFF2-40B4-BE49-F238E27FC236}">
                <a16:creationId xmlns:a16="http://schemas.microsoft.com/office/drawing/2014/main" xmlns="" id="{A0C71211-4520-46A1-9487-4AE49C3239EF}"/>
              </a:ext>
            </a:extLst>
          </p:cNvPr>
          <p:cNvSpPr>
            <a:spLocks noGrp="1"/>
          </p:cNvSpPr>
          <p:nvPr>
            <p:ph type="dt" sz="half" idx="10"/>
          </p:nvPr>
        </p:nvSpPr>
        <p:spPr/>
        <p:txBody>
          <a:bodyPr rtlCol="0">
            <a:noAutofit/>
          </a:bodyPr>
          <a:lstStyle>
            <a:lvl1pPr>
              <a:defRPr>
                <a:solidFill>
                  <a:schemeClr val="accent2"/>
                </a:solidFill>
                <a:latin typeface="+mn-lt"/>
              </a:defRPr>
            </a:lvl1pPr>
          </a:lstStyle>
          <a:p>
            <a:pPr rtl="0"/>
            <a:r>
              <a:rPr lang="en-GB" noProof="0"/>
              <a:t>10/9/2021</a:t>
            </a:r>
          </a:p>
        </p:txBody>
      </p:sp>
      <p:sp>
        <p:nvSpPr>
          <p:cNvPr id="4" name="Footer Placeholder 3">
            <a:extLst>
              <a:ext uri="{FF2B5EF4-FFF2-40B4-BE49-F238E27FC236}">
                <a16:creationId xmlns:a16="http://schemas.microsoft.com/office/drawing/2014/main" xmlns="" id="{96356206-85FD-45F5-A1F7-128DB34C860F}"/>
              </a:ext>
            </a:extLst>
          </p:cNvPr>
          <p:cNvSpPr>
            <a:spLocks noGrp="1"/>
          </p:cNvSpPr>
          <p:nvPr>
            <p:ph type="ftr" sz="quarter" idx="11"/>
          </p:nvPr>
        </p:nvSpPr>
        <p:spPr/>
        <p:txBody>
          <a:bodyPr rtlCol="0">
            <a:noAutofit/>
          </a:bodyPr>
          <a:lstStyle>
            <a:lvl1pPr>
              <a:defRPr>
                <a:solidFill>
                  <a:schemeClr val="accent2"/>
                </a:solidFill>
                <a:latin typeface="+mn-lt"/>
              </a:defRPr>
            </a:lvl1pPr>
          </a:lstStyle>
          <a:p>
            <a:pPr rtl="0"/>
            <a:r>
              <a:rPr lang="en-GB" noProof="0"/>
              <a:t>PRESENTATION TITLE</a:t>
            </a:r>
          </a:p>
        </p:txBody>
      </p:sp>
      <p:sp>
        <p:nvSpPr>
          <p:cNvPr id="5" name="Slide Number Placeholder 4">
            <a:extLst>
              <a:ext uri="{FF2B5EF4-FFF2-40B4-BE49-F238E27FC236}">
                <a16:creationId xmlns:a16="http://schemas.microsoft.com/office/drawing/2014/main" xmlns="" id="{0203763F-C8CD-4BCB-9A0A-B10F000BC1DB}"/>
              </a:ext>
            </a:extLst>
          </p:cNvPr>
          <p:cNvSpPr>
            <a:spLocks noGrp="1"/>
          </p:cNvSpPr>
          <p:nvPr>
            <p:ph type="sldNum" sz="quarter" idx="12"/>
          </p:nvPr>
        </p:nvSpPr>
        <p:spPr/>
        <p:txBody>
          <a:bodyPr rtlCol="0">
            <a:noAutofit/>
          </a:bodyPr>
          <a:lstStyle>
            <a:lvl1pPr>
              <a:defRPr>
                <a:solidFill>
                  <a:schemeClr val="accent2"/>
                </a:solidFill>
                <a:latin typeface="+mn-lt"/>
              </a:defRPr>
            </a:lvl1pPr>
          </a:lstStyle>
          <a:p>
            <a:pPr rtl="0"/>
            <a:fld id="{294A09A9-5501-47C1-A89A-A340965A2BE2}" type="slidenum">
              <a:rPr lang="en-GB" noProof="0" smtClean="0"/>
              <a:pPr/>
              <a:t>‹#›</a:t>
            </a:fld>
            <a:endParaRPr lang="en-GB" noProof="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xmlns=""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31" name="Title 1">
            <a:extLst>
              <a:ext uri="{FF2B5EF4-FFF2-40B4-BE49-F238E27FC236}">
                <a16:creationId xmlns:a16="http://schemas.microsoft.com/office/drawing/2014/main" xmlns="" id="{1E40CEAF-B1BB-174E-A798-3BA60D9C0458}"/>
              </a:ext>
            </a:extLst>
          </p:cNvPr>
          <p:cNvSpPr>
            <a:spLocks noGrp="1"/>
          </p:cNvSpPr>
          <p:nvPr>
            <p:ph type="title"/>
          </p:nvPr>
        </p:nvSpPr>
        <p:spPr>
          <a:xfrm>
            <a:off x="750430" y="381000"/>
            <a:ext cx="8401624" cy="1325563"/>
          </a:xfrm>
        </p:spPr>
        <p:txBody>
          <a:bodyPr lIns="0" rtlCol="0" anchor="b">
            <a:noAutofit/>
          </a:bodyPr>
          <a:lstStyle>
            <a:lvl1pPr>
              <a:defRPr sz="4800" b="1">
                <a:latin typeface="+mj-lt"/>
              </a:defRPr>
            </a:lvl1pPr>
          </a:lstStyle>
          <a:p>
            <a:pPr rtl="0"/>
            <a:r>
              <a:rPr lang="en-US" noProof="0"/>
              <a:t>Click to edit Master title style</a:t>
            </a:r>
            <a:endParaRPr lang="en-GB" noProof="0"/>
          </a:p>
        </p:txBody>
      </p:sp>
      <p:sp>
        <p:nvSpPr>
          <p:cNvPr id="6" name="Picture Placeholder 23">
            <a:extLst>
              <a:ext uri="{FF2B5EF4-FFF2-40B4-BE49-F238E27FC236}">
                <a16:creationId xmlns:a16="http://schemas.microsoft.com/office/drawing/2014/main" xmlns="" id="{5E48B363-63E8-4F17-842B-53AD935A6529}"/>
              </a:ext>
            </a:extLst>
          </p:cNvPr>
          <p:cNvSpPr>
            <a:spLocks noGrp="1"/>
          </p:cNvSpPr>
          <p:nvPr>
            <p:ph type="pic" sz="quarter" idx="13"/>
          </p:nvPr>
        </p:nvSpPr>
        <p:spPr>
          <a:xfrm>
            <a:off x="750429" y="2227758"/>
            <a:ext cx="1200374" cy="1201242"/>
          </a:xfrm>
        </p:spPr>
        <p:txBody>
          <a:bodyPr rtlCol="0">
            <a:noAutofit/>
          </a:bodyPr>
          <a:lstStyle>
            <a:lvl1pPr marL="0" indent="0">
              <a:buNone/>
              <a:defRPr sz="1400">
                <a:solidFill>
                  <a:schemeClr val="tx1"/>
                </a:solidFill>
                <a:latin typeface="+mn-lt"/>
              </a:defRPr>
            </a:lvl1pPr>
          </a:lstStyle>
          <a:p>
            <a:pPr rtl="0"/>
            <a:r>
              <a:rPr lang="en-US" noProof="0"/>
              <a:t>Click icon to add picture</a:t>
            </a:r>
            <a:endParaRPr lang="en-GB" noProof="0"/>
          </a:p>
        </p:txBody>
      </p:sp>
      <p:sp>
        <p:nvSpPr>
          <p:cNvPr id="10" name="Text Placeholder 28">
            <a:extLst>
              <a:ext uri="{FF2B5EF4-FFF2-40B4-BE49-F238E27FC236}">
                <a16:creationId xmlns:a16="http://schemas.microsoft.com/office/drawing/2014/main" xmlns="" id="{CC3A7E03-4F06-4380-90A1-845651EEA3C0}"/>
              </a:ext>
            </a:extLst>
          </p:cNvPr>
          <p:cNvSpPr>
            <a:spLocks noGrp="1"/>
          </p:cNvSpPr>
          <p:nvPr>
            <p:ph type="body" sz="quarter" idx="17" hasCustomPrompt="1"/>
          </p:nvPr>
        </p:nvSpPr>
        <p:spPr>
          <a:xfrm>
            <a:off x="2123351" y="2426400"/>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n-GB" noProof="0"/>
              <a:t>Name</a:t>
            </a:r>
          </a:p>
        </p:txBody>
      </p:sp>
      <p:sp>
        <p:nvSpPr>
          <p:cNvPr id="11" name="Text Placeholder 28">
            <a:extLst>
              <a:ext uri="{FF2B5EF4-FFF2-40B4-BE49-F238E27FC236}">
                <a16:creationId xmlns:a16="http://schemas.microsoft.com/office/drawing/2014/main" xmlns="" id="{31AF5791-727B-438A-A7EF-5D132167C89B}"/>
              </a:ext>
            </a:extLst>
          </p:cNvPr>
          <p:cNvSpPr>
            <a:spLocks noGrp="1"/>
          </p:cNvSpPr>
          <p:nvPr>
            <p:ph type="body" sz="quarter" idx="18" hasCustomPrompt="1"/>
          </p:nvPr>
        </p:nvSpPr>
        <p:spPr>
          <a:xfrm>
            <a:off x="2123350" y="2811646"/>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n-GB" noProof="0"/>
              <a:t>Title</a:t>
            </a:r>
          </a:p>
        </p:txBody>
      </p:sp>
      <p:sp>
        <p:nvSpPr>
          <p:cNvPr id="7" name="Picture Placeholder 23">
            <a:extLst>
              <a:ext uri="{FF2B5EF4-FFF2-40B4-BE49-F238E27FC236}">
                <a16:creationId xmlns:a16="http://schemas.microsoft.com/office/drawing/2014/main" xmlns="" id="{9ABA5222-6FD6-405B-8AC8-18022C36590F}"/>
              </a:ext>
            </a:extLst>
          </p:cNvPr>
          <p:cNvSpPr>
            <a:spLocks noGrp="1"/>
          </p:cNvSpPr>
          <p:nvPr>
            <p:ph type="pic" sz="quarter" idx="14"/>
          </p:nvPr>
        </p:nvSpPr>
        <p:spPr>
          <a:xfrm>
            <a:off x="5495813" y="2227758"/>
            <a:ext cx="1200374" cy="1201242"/>
          </a:xfrm>
        </p:spPr>
        <p:txBody>
          <a:bodyPr rtlCol="0">
            <a:noAutofit/>
          </a:bodyPr>
          <a:lstStyle>
            <a:lvl1pPr marL="0" indent="0">
              <a:buNone/>
              <a:defRPr sz="1400">
                <a:solidFill>
                  <a:schemeClr val="tx1"/>
                </a:solidFill>
                <a:latin typeface="+mn-lt"/>
              </a:defRPr>
            </a:lvl1pPr>
          </a:lstStyle>
          <a:p>
            <a:pPr rtl="0"/>
            <a:r>
              <a:rPr lang="en-US" noProof="0"/>
              <a:t>Click icon to add picture</a:t>
            </a:r>
            <a:endParaRPr lang="en-GB" noProof="0"/>
          </a:p>
        </p:txBody>
      </p:sp>
      <p:sp>
        <p:nvSpPr>
          <p:cNvPr id="12" name="Text Placeholder 28">
            <a:extLst>
              <a:ext uri="{FF2B5EF4-FFF2-40B4-BE49-F238E27FC236}">
                <a16:creationId xmlns:a16="http://schemas.microsoft.com/office/drawing/2014/main" xmlns="" id="{A1A33FCF-D2EB-478E-8679-428657895F76}"/>
              </a:ext>
            </a:extLst>
          </p:cNvPr>
          <p:cNvSpPr>
            <a:spLocks noGrp="1"/>
          </p:cNvSpPr>
          <p:nvPr>
            <p:ph type="body" sz="quarter" idx="19" hasCustomPrompt="1"/>
          </p:nvPr>
        </p:nvSpPr>
        <p:spPr>
          <a:xfrm>
            <a:off x="6870817" y="242256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n-GB" noProof="0"/>
              <a:t>Name</a:t>
            </a:r>
          </a:p>
        </p:txBody>
      </p:sp>
      <p:sp>
        <p:nvSpPr>
          <p:cNvPr id="13" name="Text Placeholder 28">
            <a:extLst>
              <a:ext uri="{FF2B5EF4-FFF2-40B4-BE49-F238E27FC236}">
                <a16:creationId xmlns:a16="http://schemas.microsoft.com/office/drawing/2014/main" xmlns="" id="{55274EF8-F641-41B2-89C1-FD94AFA48684}"/>
              </a:ext>
            </a:extLst>
          </p:cNvPr>
          <p:cNvSpPr>
            <a:spLocks noGrp="1"/>
          </p:cNvSpPr>
          <p:nvPr>
            <p:ph type="body" sz="quarter" idx="20" hasCustomPrompt="1"/>
          </p:nvPr>
        </p:nvSpPr>
        <p:spPr>
          <a:xfrm>
            <a:off x="6870816" y="280781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n-GB" noProof="0"/>
              <a:t>Title</a:t>
            </a:r>
          </a:p>
        </p:txBody>
      </p:sp>
      <p:sp>
        <p:nvSpPr>
          <p:cNvPr id="8" name="Picture Placeholder 23">
            <a:extLst>
              <a:ext uri="{FF2B5EF4-FFF2-40B4-BE49-F238E27FC236}">
                <a16:creationId xmlns:a16="http://schemas.microsoft.com/office/drawing/2014/main" xmlns="" id="{124DE785-775F-4AE4-94B3-FA728188EBA5}"/>
              </a:ext>
            </a:extLst>
          </p:cNvPr>
          <p:cNvSpPr>
            <a:spLocks noGrp="1"/>
          </p:cNvSpPr>
          <p:nvPr>
            <p:ph type="pic" sz="quarter" idx="15"/>
          </p:nvPr>
        </p:nvSpPr>
        <p:spPr>
          <a:xfrm>
            <a:off x="750429" y="4254273"/>
            <a:ext cx="1200374" cy="1201242"/>
          </a:xfrm>
        </p:spPr>
        <p:txBody>
          <a:bodyPr rtlCol="0">
            <a:noAutofit/>
          </a:bodyPr>
          <a:lstStyle>
            <a:lvl1pPr marL="0" indent="0">
              <a:buNone/>
              <a:defRPr sz="1400">
                <a:solidFill>
                  <a:schemeClr val="tx1"/>
                </a:solidFill>
                <a:latin typeface="+mn-lt"/>
              </a:defRPr>
            </a:lvl1pPr>
          </a:lstStyle>
          <a:p>
            <a:pPr rtl="0"/>
            <a:r>
              <a:rPr lang="en-US" noProof="0"/>
              <a:t>Click icon to add picture</a:t>
            </a:r>
            <a:endParaRPr lang="en-GB" noProof="0"/>
          </a:p>
        </p:txBody>
      </p:sp>
      <p:sp>
        <p:nvSpPr>
          <p:cNvPr id="14" name="Text Placeholder 28">
            <a:extLst>
              <a:ext uri="{FF2B5EF4-FFF2-40B4-BE49-F238E27FC236}">
                <a16:creationId xmlns:a16="http://schemas.microsoft.com/office/drawing/2014/main" xmlns="" id="{5A429D4E-B795-4E55-852E-9E161F9EBD36}"/>
              </a:ext>
            </a:extLst>
          </p:cNvPr>
          <p:cNvSpPr>
            <a:spLocks noGrp="1"/>
          </p:cNvSpPr>
          <p:nvPr>
            <p:ph type="body" sz="quarter" idx="21" hasCustomPrompt="1"/>
          </p:nvPr>
        </p:nvSpPr>
        <p:spPr>
          <a:xfrm>
            <a:off x="2123351" y="4498793"/>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n-GB" noProof="0"/>
              <a:t>Name</a:t>
            </a:r>
          </a:p>
        </p:txBody>
      </p:sp>
      <p:sp>
        <p:nvSpPr>
          <p:cNvPr id="15" name="Text Placeholder 28">
            <a:extLst>
              <a:ext uri="{FF2B5EF4-FFF2-40B4-BE49-F238E27FC236}">
                <a16:creationId xmlns:a16="http://schemas.microsoft.com/office/drawing/2014/main" xmlns="" id="{41D297CB-52EE-4DE4-AEAC-CD4AAF2BF17B}"/>
              </a:ext>
            </a:extLst>
          </p:cNvPr>
          <p:cNvSpPr>
            <a:spLocks noGrp="1"/>
          </p:cNvSpPr>
          <p:nvPr>
            <p:ph type="body" sz="quarter" idx="22" hasCustomPrompt="1"/>
          </p:nvPr>
        </p:nvSpPr>
        <p:spPr>
          <a:xfrm>
            <a:off x="2123350" y="4884039"/>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n-GB" noProof="0"/>
              <a:t>Title</a:t>
            </a:r>
          </a:p>
        </p:txBody>
      </p:sp>
      <p:sp>
        <p:nvSpPr>
          <p:cNvPr id="9" name="Picture Placeholder 23">
            <a:extLst>
              <a:ext uri="{FF2B5EF4-FFF2-40B4-BE49-F238E27FC236}">
                <a16:creationId xmlns:a16="http://schemas.microsoft.com/office/drawing/2014/main" xmlns="" id="{F5694B35-7776-4DB9-9EB7-3AF076EC357D}"/>
              </a:ext>
            </a:extLst>
          </p:cNvPr>
          <p:cNvSpPr>
            <a:spLocks noGrp="1"/>
          </p:cNvSpPr>
          <p:nvPr>
            <p:ph type="pic" sz="quarter" idx="16"/>
          </p:nvPr>
        </p:nvSpPr>
        <p:spPr>
          <a:xfrm>
            <a:off x="5495813" y="4254273"/>
            <a:ext cx="1200374" cy="1201242"/>
          </a:xfrm>
        </p:spPr>
        <p:txBody>
          <a:bodyPr rtlCol="0">
            <a:noAutofit/>
          </a:bodyPr>
          <a:lstStyle>
            <a:lvl1pPr marL="0" indent="0">
              <a:buNone/>
              <a:defRPr sz="1400">
                <a:solidFill>
                  <a:schemeClr val="tx1"/>
                </a:solidFill>
                <a:latin typeface="+mn-lt"/>
              </a:defRPr>
            </a:lvl1pPr>
          </a:lstStyle>
          <a:p>
            <a:pPr rtl="0"/>
            <a:r>
              <a:rPr lang="en-US" noProof="0"/>
              <a:t>Click icon to add picture</a:t>
            </a:r>
            <a:endParaRPr lang="en-GB" noProof="0"/>
          </a:p>
        </p:txBody>
      </p:sp>
      <p:sp>
        <p:nvSpPr>
          <p:cNvPr id="16" name="Text Placeholder 28">
            <a:extLst>
              <a:ext uri="{FF2B5EF4-FFF2-40B4-BE49-F238E27FC236}">
                <a16:creationId xmlns:a16="http://schemas.microsoft.com/office/drawing/2014/main" xmlns="" id="{AD7B736B-3A10-499F-8F23-4437982C8231}"/>
              </a:ext>
            </a:extLst>
          </p:cNvPr>
          <p:cNvSpPr>
            <a:spLocks noGrp="1"/>
          </p:cNvSpPr>
          <p:nvPr>
            <p:ph type="body" sz="quarter" idx="23" hasCustomPrompt="1"/>
          </p:nvPr>
        </p:nvSpPr>
        <p:spPr>
          <a:xfrm>
            <a:off x="6870817" y="4498793"/>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n-GB" noProof="0"/>
              <a:t>Name</a:t>
            </a:r>
          </a:p>
        </p:txBody>
      </p:sp>
      <p:sp>
        <p:nvSpPr>
          <p:cNvPr id="17" name="Text Placeholder 28">
            <a:extLst>
              <a:ext uri="{FF2B5EF4-FFF2-40B4-BE49-F238E27FC236}">
                <a16:creationId xmlns:a16="http://schemas.microsoft.com/office/drawing/2014/main" xmlns="" id="{07165540-290D-4A38-87DE-F52B05BD6A1A}"/>
              </a:ext>
            </a:extLst>
          </p:cNvPr>
          <p:cNvSpPr>
            <a:spLocks noGrp="1"/>
          </p:cNvSpPr>
          <p:nvPr>
            <p:ph type="body" sz="quarter" idx="24" hasCustomPrompt="1"/>
          </p:nvPr>
        </p:nvSpPr>
        <p:spPr>
          <a:xfrm>
            <a:off x="6870816" y="4884039"/>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n-GB" noProof="0"/>
              <a:t>Title</a:t>
            </a:r>
          </a:p>
        </p:txBody>
      </p:sp>
      <p:sp>
        <p:nvSpPr>
          <p:cNvPr id="3" name="Date Placeholder 2">
            <a:extLst>
              <a:ext uri="{FF2B5EF4-FFF2-40B4-BE49-F238E27FC236}">
                <a16:creationId xmlns:a16="http://schemas.microsoft.com/office/drawing/2014/main" xmlns="" id="{A0C71211-4520-46A1-9487-4AE49C3239EF}"/>
              </a:ext>
            </a:extLst>
          </p:cNvPr>
          <p:cNvSpPr>
            <a:spLocks noGrp="1"/>
          </p:cNvSpPr>
          <p:nvPr>
            <p:ph type="dt" sz="half" idx="10"/>
          </p:nvPr>
        </p:nvSpPr>
        <p:spPr>
          <a:xfrm>
            <a:off x="381000" y="6356350"/>
            <a:ext cx="1569803" cy="365125"/>
          </a:xfrm>
        </p:spPr>
        <p:txBody>
          <a:bodyPr rtlCol="0">
            <a:noAutofit/>
          </a:bodyPr>
          <a:lstStyle>
            <a:lvl1pPr>
              <a:defRPr>
                <a:solidFill>
                  <a:schemeClr val="accent3"/>
                </a:solidFill>
                <a:latin typeface="+mn-lt"/>
              </a:defRPr>
            </a:lvl1pPr>
          </a:lstStyle>
          <a:p>
            <a:pPr rtl="0"/>
            <a:r>
              <a:rPr lang="en-GB" noProof="0"/>
              <a:t>10/9/2021</a:t>
            </a:r>
          </a:p>
        </p:txBody>
      </p:sp>
      <p:sp>
        <p:nvSpPr>
          <p:cNvPr id="4" name="Footer Placeholder 3">
            <a:extLst>
              <a:ext uri="{FF2B5EF4-FFF2-40B4-BE49-F238E27FC236}">
                <a16:creationId xmlns:a16="http://schemas.microsoft.com/office/drawing/2014/main" xmlns="" id="{96356206-85FD-45F5-A1F7-128DB34C860F}"/>
              </a:ext>
            </a:extLst>
          </p:cNvPr>
          <p:cNvSpPr>
            <a:spLocks noGrp="1"/>
          </p:cNvSpPr>
          <p:nvPr>
            <p:ph type="ftr" sz="quarter" idx="11"/>
          </p:nvPr>
        </p:nvSpPr>
        <p:spPr>
          <a:xfrm>
            <a:off x="2871106" y="6356350"/>
            <a:ext cx="4114800" cy="365125"/>
          </a:xfrm>
        </p:spPr>
        <p:txBody>
          <a:bodyPr rtlCol="0">
            <a:noAutofit/>
          </a:bodyPr>
          <a:lstStyle>
            <a:lvl1pPr>
              <a:defRPr>
                <a:solidFill>
                  <a:schemeClr val="accent3"/>
                </a:solidFill>
                <a:latin typeface="+mn-lt"/>
              </a:defRPr>
            </a:lvl1pPr>
          </a:lstStyle>
          <a:p>
            <a:pPr rtl="0"/>
            <a:r>
              <a:rPr lang="en-GB" noProof="0"/>
              <a:t>PRESENTATION TITLE</a:t>
            </a:r>
          </a:p>
        </p:txBody>
      </p:sp>
      <p:sp>
        <p:nvSpPr>
          <p:cNvPr id="5" name="Slide Number Placeholder 4">
            <a:extLst>
              <a:ext uri="{FF2B5EF4-FFF2-40B4-BE49-F238E27FC236}">
                <a16:creationId xmlns:a16="http://schemas.microsoft.com/office/drawing/2014/main" xmlns="" id="{0203763F-C8CD-4BCB-9A0A-B10F000BC1DB}"/>
              </a:ext>
            </a:extLst>
          </p:cNvPr>
          <p:cNvSpPr>
            <a:spLocks noGrp="1"/>
          </p:cNvSpPr>
          <p:nvPr>
            <p:ph type="sldNum" sz="quarter" idx="12"/>
          </p:nvPr>
        </p:nvSpPr>
        <p:spPr>
          <a:xfrm>
            <a:off x="8332334" y="6356350"/>
            <a:ext cx="1167495" cy="365125"/>
          </a:xfrm>
        </p:spPr>
        <p:txBody>
          <a:bodyPr rtlCol="0">
            <a:noAutofit/>
          </a:bodyPr>
          <a:lstStyle>
            <a:lvl1pPr>
              <a:defRPr>
                <a:solidFill>
                  <a:schemeClr val="accent3"/>
                </a:solidFill>
                <a:latin typeface="+mn-lt"/>
              </a:defRPr>
            </a:lvl1pPr>
          </a:lstStyle>
          <a:p>
            <a:pPr rtl="0"/>
            <a:fld id="{294A09A9-5501-47C1-A89A-A340965A2BE2}" type="slidenum">
              <a:rPr lang="en-GB" noProof="0" smtClean="0"/>
              <a:pPr/>
              <a:t>‹#›</a:t>
            </a:fld>
            <a:endParaRPr lang="en-GB" noProof="0"/>
          </a:p>
        </p:txBody>
      </p:sp>
      <p:sp>
        <p:nvSpPr>
          <p:cNvPr id="19" name="Freeform 18">
            <a:extLst>
              <a:ext uri="{FF2B5EF4-FFF2-40B4-BE49-F238E27FC236}">
                <a16:creationId xmlns:a16="http://schemas.microsoft.com/office/drawing/2014/main" xmlns=""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21" name="Freeform 20">
            <a:extLst>
              <a:ext uri="{FF2B5EF4-FFF2-40B4-BE49-F238E27FC236}">
                <a16:creationId xmlns:a16="http://schemas.microsoft.com/office/drawing/2014/main" xmlns=""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25" name="Freeform 24">
            <a:extLst>
              <a:ext uri="{FF2B5EF4-FFF2-40B4-BE49-F238E27FC236}">
                <a16:creationId xmlns:a16="http://schemas.microsoft.com/office/drawing/2014/main" xmlns=""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26" name="Oval 25">
            <a:extLst>
              <a:ext uri="{FF2B5EF4-FFF2-40B4-BE49-F238E27FC236}">
                <a16:creationId xmlns:a16="http://schemas.microsoft.com/office/drawing/2014/main" xmlns=""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en-GB" noProof="0"/>
          </a:p>
        </p:txBody>
      </p:sp>
      <p:sp>
        <p:nvSpPr>
          <p:cNvPr id="27" name="Freeform 26">
            <a:extLst>
              <a:ext uri="{FF2B5EF4-FFF2-40B4-BE49-F238E27FC236}">
                <a16:creationId xmlns:a16="http://schemas.microsoft.com/office/drawing/2014/main" xmlns=""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28" name="Freeform 27">
            <a:extLst>
              <a:ext uri="{FF2B5EF4-FFF2-40B4-BE49-F238E27FC236}">
                <a16:creationId xmlns:a16="http://schemas.microsoft.com/office/drawing/2014/main" xmlns=""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29" name="Freeform 28">
            <a:extLst>
              <a:ext uri="{FF2B5EF4-FFF2-40B4-BE49-F238E27FC236}">
                <a16:creationId xmlns:a16="http://schemas.microsoft.com/office/drawing/2014/main" xmlns=""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xmlns="" id="{6825B690-1AD7-4243-AC42-D2CF19B7B02C}"/>
              </a:ext>
            </a:extLst>
          </p:cNvPr>
          <p:cNvSpPr>
            <a:spLocks noGrp="1"/>
          </p:cNvSpPr>
          <p:nvPr>
            <p:ph type="title"/>
          </p:nvPr>
        </p:nvSpPr>
        <p:spPr>
          <a:xfrm>
            <a:off x="750430" y="381000"/>
            <a:ext cx="10678142" cy="1325563"/>
          </a:xfrm>
        </p:spPr>
        <p:txBody>
          <a:bodyPr lIns="0" rtlCol="0" anchor="b">
            <a:noAutofit/>
          </a:bodyPr>
          <a:lstStyle>
            <a:lvl1pPr>
              <a:defRPr sz="4800" b="1">
                <a:latin typeface="+mj-lt"/>
              </a:defRPr>
            </a:lvl1pPr>
          </a:lstStyle>
          <a:p>
            <a:pPr rtl="0"/>
            <a:r>
              <a:rPr lang="en-US" noProof="0"/>
              <a:t>Click to edit Master title style</a:t>
            </a:r>
            <a:endParaRPr lang="en-GB" noProof="0"/>
          </a:p>
        </p:txBody>
      </p:sp>
      <p:sp>
        <p:nvSpPr>
          <p:cNvPr id="6" name="Picture Placeholder 23">
            <a:extLst>
              <a:ext uri="{FF2B5EF4-FFF2-40B4-BE49-F238E27FC236}">
                <a16:creationId xmlns:a16="http://schemas.microsoft.com/office/drawing/2014/main" xmlns="" id="{5E48B363-63E8-4F17-842B-53AD935A6529}"/>
              </a:ext>
            </a:extLst>
          </p:cNvPr>
          <p:cNvSpPr>
            <a:spLocks noGrp="1"/>
          </p:cNvSpPr>
          <p:nvPr>
            <p:ph type="pic" sz="quarter" idx="13"/>
          </p:nvPr>
        </p:nvSpPr>
        <p:spPr>
          <a:xfrm>
            <a:off x="750429" y="2068734"/>
            <a:ext cx="904987" cy="905641"/>
          </a:xfrm>
        </p:spPr>
        <p:txBody>
          <a:bodyPr rtlCol="0">
            <a:noAutofit/>
          </a:bodyPr>
          <a:lstStyle>
            <a:lvl1pPr marL="0" indent="0">
              <a:buNone/>
              <a:defRPr sz="1400">
                <a:solidFill>
                  <a:schemeClr val="tx1"/>
                </a:solidFill>
              </a:defRPr>
            </a:lvl1pPr>
          </a:lstStyle>
          <a:p>
            <a:pPr rtl="0"/>
            <a:r>
              <a:rPr lang="en-US" noProof="0"/>
              <a:t>Click icon to add picture</a:t>
            </a:r>
            <a:endParaRPr lang="en-GB" noProof="0"/>
          </a:p>
        </p:txBody>
      </p:sp>
      <p:sp>
        <p:nvSpPr>
          <p:cNvPr id="31" name="Text Placeholder 28">
            <a:extLst>
              <a:ext uri="{FF2B5EF4-FFF2-40B4-BE49-F238E27FC236}">
                <a16:creationId xmlns:a16="http://schemas.microsoft.com/office/drawing/2014/main" xmlns="" id="{1825005B-0520-EC49-9A5C-554CB700387B}"/>
              </a:ext>
            </a:extLst>
          </p:cNvPr>
          <p:cNvSpPr>
            <a:spLocks noGrp="1"/>
          </p:cNvSpPr>
          <p:nvPr>
            <p:ph type="body" sz="quarter" idx="17" hasCustomPrompt="1"/>
          </p:nvPr>
        </p:nvSpPr>
        <p:spPr>
          <a:xfrm>
            <a:off x="750430"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n-GB" noProof="0"/>
              <a:t>Name</a:t>
            </a:r>
          </a:p>
        </p:txBody>
      </p:sp>
      <p:sp>
        <p:nvSpPr>
          <p:cNvPr id="32" name="Text Placeholder 28">
            <a:extLst>
              <a:ext uri="{FF2B5EF4-FFF2-40B4-BE49-F238E27FC236}">
                <a16:creationId xmlns:a16="http://schemas.microsoft.com/office/drawing/2014/main" xmlns="" id="{B6697B92-AF89-2C46-BC1E-6CB47E8EA421}"/>
              </a:ext>
            </a:extLst>
          </p:cNvPr>
          <p:cNvSpPr>
            <a:spLocks noGrp="1"/>
          </p:cNvSpPr>
          <p:nvPr>
            <p:ph type="body" sz="quarter" idx="18" hasCustomPrompt="1"/>
          </p:nvPr>
        </p:nvSpPr>
        <p:spPr>
          <a:xfrm>
            <a:off x="750429"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n-GB" noProof="0"/>
              <a:t>Title</a:t>
            </a:r>
          </a:p>
        </p:txBody>
      </p:sp>
      <p:sp>
        <p:nvSpPr>
          <p:cNvPr id="33" name="Picture Placeholder 23">
            <a:extLst>
              <a:ext uri="{FF2B5EF4-FFF2-40B4-BE49-F238E27FC236}">
                <a16:creationId xmlns:a16="http://schemas.microsoft.com/office/drawing/2014/main" xmlns="" id="{FA9FEBB0-45F1-DF45-89C4-B343F8B20BA0}"/>
              </a:ext>
            </a:extLst>
          </p:cNvPr>
          <p:cNvSpPr>
            <a:spLocks noGrp="1"/>
          </p:cNvSpPr>
          <p:nvPr>
            <p:ph type="pic" sz="quarter" idx="28"/>
          </p:nvPr>
        </p:nvSpPr>
        <p:spPr>
          <a:xfrm>
            <a:off x="3549397" y="2068734"/>
            <a:ext cx="904987" cy="905641"/>
          </a:xfrm>
        </p:spPr>
        <p:txBody>
          <a:bodyPr rtlCol="0">
            <a:noAutofit/>
          </a:bodyPr>
          <a:lstStyle>
            <a:lvl1pPr marL="0" indent="0">
              <a:buNone/>
              <a:defRPr sz="1400">
                <a:solidFill>
                  <a:schemeClr val="tx1"/>
                </a:solidFill>
              </a:defRPr>
            </a:lvl1pPr>
          </a:lstStyle>
          <a:p>
            <a:pPr rtl="0"/>
            <a:r>
              <a:rPr lang="en-US" noProof="0"/>
              <a:t>Click icon to add picture</a:t>
            </a:r>
            <a:endParaRPr lang="en-GB" noProof="0"/>
          </a:p>
        </p:txBody>
      </p:sp>
      <p:sp>
        <p:nvSpPr>
          <p:cNvPr id="34" name="Text Placeholder 28">
            <a:extLst>
              <a:ext uri="{FF2B5EF4-FFF2-40B4-BE49-F238E27FC236}">
                <a16:creationId xmlns:a16="http://schemas.microsoft.com/office/drawing/2014/main" xmlns="" id="{EF331731-A7FC-C245-A9C1-0B1A2E994DB6}"/>
              </a:ext>
            </a:extLst>
          </p:cNvPr>
          <p:cNvSpPr>
            <a:spLocks noGrp="1"/>
          </p:cNvSpPr>
          <p:nvPr>
            <p:ph type="body" sz="quarter" idx="29" hasCustomPrompt="1"/>
          </p:nvPr>
        </p:nvSpPr>
        <p:spPr>
          <a:xfrm>
            <a:off x="3549398"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n-GB" noProof="0"/>
              <a:t>Name</a:t>
            </a:r>
          </a:p>
        </p:txBody>
      </p:sp>
      <p:sp>
        <p:nvSpPr>
          <p:cNvPr id="35" name="Text Placeholder 28">
            <a:extLst>
              <a:ext uri="{FF2B5EF4-FFF2-40B4-BE49-F238E27FC236}">
                <a16:creationId xmlns:a16="http://schemas.microsoft.com/office/drawing/2014/main" xmlns="" id="{313B974E-E762-EE48-B2DF-C8F10DF73444}"/>
              </a:ext>
            </a:extLst>
          </p:cNvPr>
          <p:cNvSpPr>
            <a:spLocks noGrp="1"/>
          </p:cNvSpPr>
          <p:nvPr>
            <p:ph type="body" sz="quarter" idx="30" hasCustomPrompt="1"/>
          </p:nvPr>
        </p:nvSpPr>
        <p:spPr>
          <a:xfrm>
            <a:off x="3549397"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n-GB" noProof="0"/>
              <a:t>Title</a:t>
            </a:r>
          </a:p>
        </p:txBody>
      </p:sp>
      <p:sp>
        <p:nvSpPr>
          <p:cNvPr id="36" name="Picture Placeholder 23">
            <a:extLst>
              <a:ext uri="{FF2B5EF4-FFF2-40B4-BE49-F238E27FC236}">
                <a16:creationId xmlns:a16="http://schemas.microsoft.com/office/drawing/2014/main" xmlns="" id="{8BA62E8C-79E6-D245-B706-FFB1E051B2D6}"/>
              </a:ext>
            </a:extLst>
          </p:cNvPr>
          <p:cNvSpPr>
            <a:spLocks noGrp="1"/>
          </p:cNvSpPr>
          <p:nvPr>
            <p:ph type="pic" sz="quarter" idx="31"/>
          </p:nvPr>
        </p:nvSpPr>
        <p:spPr>
          <a:xfrm>
            <a:off x="6348367" y="2068734"/>
            <a:ext cx="904987" cy="905641"/>
          </a:xfrm>
        </p:spPr>
        <p:txBody>
          <a:bodyPr rtlCol="0">
            <a:noAutofit/>
          </a:bodyPr>
          <a:lstStyle>
            <a:lvl1pPr marL="0" indent="0">
              <a:buNone/>
              <a:defRPr sz="1400">
                <a:solidFill>
                  <a:schemeClr val="tx1"/>
                </a:solidFill>
              </a:defRPr>
            </a:lvl1pPr>
          </a:lstStyle>
          <a:p>
            <a:pPr rtl="0"/>
            <a:r>
              <a:rPr lang="en-US" noProof="0"/>
              <a:t>Click icon to add picture</a:t>
            </a:r>
            <a:endParaRPr lang="en-GB" noProof="0"/>
          </a:p>
        </p:txBody>
      </p:sp>
      <p:sp>
        <p:nvSpPr>
          <p:cNvPr id="37" name="Text Placeholder 28">
            <a:extLst>
              <a:ext uri="{FF2B5EF4-FFF2-40B4-BE49-F238E27FC236}">
                <a16:creationId xmlns:a16="http://schemas.microsoft.com/office/drawing/2014/main" xmlns="" id="{4199EE50-5386-0446-8ADA-23C1B0D6EA4F}"/>
              </a:ext>
            </a:extLst>
          </p:cNvPr>
          <p:cNvSpPr>
            <a:spLocks noGrp="1"/>
          </p:cNvSpPr>
          <p:nvPr>
            <p:ph type="body" sz="quarter" idx="32" hasCustomPrompt="1"/>
          </p:nvPr>
        </p:nvSpPr>
        <p:spPr>
          <a:xfrm>
            <a:off x="6348368"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n-GB" noProof="0"/>
              <a:t>Name</a:t>
            </a:r>
          </a:p>
        </p:txBody>
      </p:sp>
      <p:sp>
        <p:nvSpPr>
          <p:cNvPr id="38" name="Text Placeholder 28">
            <a:extLst>
              <a:ext uri="{FF2B5EF4-FFF2-40B4-BE49-F238E27FC236}">
                <a16:creationId xmlns:a16="http://schemas.microsoft.com/office/drawing/2014/main" xmlns="" id="{478AB5CA-B5A5-934D-BF51-1485953A703D}"/>
              </a:ext>
            </a:extLst>
          </p:cNvPr>
          <p:cNvSpPr>
            <a:spLocks noGrp="1"/>
          </p:cNvSpPr>
          <p:nvPr>
            <p:ph type="body" sz="quarter" idx="33" hasCustomPrompt="1"/>
          </p:nvPr>
        </p:nvSpPr>
        <p:spPr>
          <a:xfrm>
            <a:off x="6348367"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n-GB" noProof="0"/>
              <a:t>Title</a:t>
            </a:r>
          </a:p>
        </p:txBody>
      </p:sp>
      <p:sp>
        <p:nvSpPr>
          <p:cNvPr id="39" name="Picture Placeholder 23">
            <a:extLst>
              <a:ext uri="{FF2B5EF4-FFF2-40B4-BE49-F238E27FC236}">
                <a16:creationId xmlns:a16="http://schemas.microsoft.com/office/drawing/2014/main" xmlns="" id="{3D78BE06-1FC7-3C43-BD15-F4137B564B58}"/>
              </a:ext>
            </a:extLst>
          </p:cNvPr>
          <p:cNvSpPr>
            <a:spLocks noGrp="1"/>
          </p:cNvSpPr>
          <p:nvPr>
            <p:ph type="pic" sz="quarter" idx="34"/>
          </p:nvPr>
        </p:nvSpPr>
        <p:spPr>
          <a:xfrm>
            <a:off x="9147335" y="2068734"/>
            <a:ext cx="904987" cy="905641"/>
          </a:xfrm>
        </p:spPr>
        <p:txBody>
          <a:bodyPr rtlCol="0">
            <a:noAutofit/>
          </a:bodyPr>
          <a:lstStyle>
            <a:lvl1pPr marL="0" indent="0">
              <a:buNone/>
              <a:defRPr sz="1400">
                <a:solidFill>
                  <a:schemeClr val="tx1"/>
                </a:solidFill>
              </a:defRPr>
            </a:lvl1pPr>
          </a:lstStyle>
          <a:p>
            <a:pPr rtl="0"/>
            <a:r>
              <a:rPr lang="en-US" noProof="0"/>
              <a:t>Click icon to add picture</a:t>
            </a:r>
            <a:endParaRPr lang="en-GB" noProof="0"/>
          </a:p>
        </p:txBody>
      </p:sp>
      <p:sp>
        <p:nvSpPr>
          <p:cNvPr id="40" name="Text Placeholder 28">
            <a:extLst>
              <a:ext uri="{FF2B5EF4-FFF2-40B4-BE49-F238E27FC236}">
                <a16:creationId xmlns:a16="http://schemas.microsoft.com/office/drawing/2014/main" xmlns="" id="{14F01FCC-4797-0343-8739-20331C751C18}"/>
              </a:ext>
            </a:extLst>
          </p:cNvPr>
          <p:cNvSpPr>
            <a:spLocks noGrp="1"/>
          </p:cNvSpPr>
          <p:nvPr>
            <p:ph type="body" sz="quarter" idx="35" hasCustomPrompt="1"/>
          </p:nvPr>
        </p:nvSpPr>
        <p:spPr>
          <a:xfrm>
            <a:off x="9147336"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n-GB" noProof="0"/>
              <a:t>Name</a:t>
            </a:r>
          </a:p>
        </p:txBody>
      </p:sp>
      <p:sp>
        <p:nvSpPr>
          <p:cNvPr id="41" name="Text Placeholder 28">
            <a:extLst>
              <a:ext uri="{FF2B5EF4-FFF2-40B4-BE49-F238E27FC236}">
                <a16:creationId xmlns:a16="http://schemas.microsoft.com/office/drawing/2014/main" xmlns="" id="{33FBE6CA-EC7A-1A4B-ADA3-6B78F2DE09C2}"/>
              </a:ext>
            </a:extLst>
          </p:cNvPr>
          <p:cNvSpPr>
            <a:spLocks noGrp="1"/>
          </p:cNvSpPr>
          <p:nvPr>
            <p:ph type="body" sz="quarter" idx="36" hasCustomPrompt="1"/>
          </p:nvPr>
        </p:nvSpPr>
        <p:spPr>
          <a:xfrm>
            <a:off x="9147335"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n-GB" noProof="0"/>
              <a:t>Title</a:t>
            </a:r>
          </a:p>
        </p:txBody>
      </p:sp>
      <p:sp>
        <p:nvSpPr>
          <p:cNvPr id="42" name="Picture Placeholder 23">
            <a:extLst>
              <a:ext uri="{FF2B5EF4-FFF2-40B4-BE49-F238E27FC236}">
                <a16:creationId xmlns:a16="http://schemas.microsoft.com/office/drawing/2014/main" xmlns="" id="{6DD7CCE4-AD48-B64F-909E-F88961FBDFC5}"/>
              </a:ext>
            </a:extLst>
          </p:cNvPr>
          <p:cNvSpPr>
            <a:spLocks noGrp="1"/>
          </p:cNvSpPr>
          <p:nvPr>
            <p:ph type="pic" sz="quarter" idx="37"/>
          </p:nvPr>
        </p:nvSpPr>
        <p:spPr>
          <a:xfrm>
            <a:off x="750429" y="4118551"/>
            <a:ext cx="904987" cy="905641"/>
          </a:xfrm>
        </p:spPr>
        <p:txBody>
          <a:bodyPr rtlCol="0">
            <a:noAutofit/>
          </a:bodyPr>
          <a:lstStyle>
            <a:lvl1pPr marL="0" indent="0">
              <a:buNone/>
              <a:defRPr sz="1400">
                <a:solidFill>
                  <a:schemeClr val="tx1"/>
                </a:solidFill>
              </a:defRPr>
            </a:lvl1pPr>
          </a:lstStyle>
          <a:p>
            <a:pPr rtl="0"/>
            <a:r>
              <a:rPr lang="en-US" noProof="0"/>
              <a:t>Click icon to add picture</a:t>
            </a:r>
            <a:endParaRPr lang="en-GB" noProof="0"/>
          </a:p>
        </p:txBody>
      </p:sp>
      <p:sp>
        <p:nvSpPr>
          <p:cNvPr id="43" name="Text Placeholder 28">
            <a:extLst>
              <a:ext uri="{FF2B5EF4-FFF2-40B4-BE49-F238E27FC236}">
                <a16:creationId xmlns:a16="http://schemas.microsoft.com/office/drawing/2014/main" xmlns="" id="{C076E7E2-3D95-EA47-BF86-444615F1F141}"/>
              </a:ext>
            </a:extLst>
          </p:cNvPr>
          <p:cNvSpPr>
            <a:spLocks noGrp="1"/>
          </p:cNvSpPr>
          <p:nvPr>
            <p:ph type="body" sz="quarter" idx="38" hasCustomPrompt="1"/>
          </p:nvPr>
        </p:nvSpPr>
        <p:spPr>
          <a:xfrm>
            <a:off x="750430"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n-GB" noProof="0"/>
              <a:t>Name</a:t>
            </a:r>
          </a:p>
        </p:txBody>
      </p:sp>
      <p:sp>
        <p:nvSpPr>
          <p:cNvPr id="44" name="Text Placeholder 28">
            <a:extLst>
              <a:ext uri="{FF2B5EF4-FFF2-40B4-BE49-F238E27FC236}">
                <a16:creationId xmlns:a16="http://schemas.microsoft.com/office/drawing/2014/main" xmlns="" id="{612499D2-373C-3940-97A5-FCA8B245BE45}"/>
              </a:ext>
            </a:extLst>
          </p:cNvPr>
          <p:cNvSpPr>
            <a:spLocks noGrp="1"/>
          </p:cNvSpPr>
          <p:nvPr>
            <p:ph type="body" sz="quarter" idx="39" hasCustomPrompt="1"/>
          </p:nvPr>
        </p:nvSpPr>
        <p:spPr>
          <a:xfrm>
            <a:off x="750429"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n-GB" noProof="0"/>
              <a:t>Title</a:t>
            </a:r>
          </a:p>
        </p:txBody>
      </p:sp>
      <p:sp>
        <p:nvSpPr>
          <p:cNvPr id="45" name="Picture Placeholder 23">
            <a:extLst>
              <a:ext uri="{FF2B5EF4-FFF2-40B4-BE49-F238E27FC236}">
                <a16:creationId xmlns:a16="http://schemas.microsoft.com/office/drawing/2014/main" xmlns="" id="{24B34D6D-4F7E-3942-B8D7-9970BDE53C10}"/>
              </a:ext>
            </a:extLst>
          </p:cNvPr>
          <p:cNvSpPr>
            <a:spLocks noGrp="1"/>
          </p:cNvSpPr>
          <p:nvPr>
            <p:ph type="pic" sz="quarter" idx="40"/>
          </p:nvPr>
        </p:nvSpPr>
        <p:spPr>
          <a:xfrm>
            <a:off x="3549397" y="4118551"/>
            <a:ext cx="904987" cy="905641"/>
          </a:xfrm>
        </p:spPr>
        <p:txBody>
          <a:bodyPr rtlCol="0">
            <a:noAutofit/>
          </a:bodyPr>
          <a:lstStyle>
            <a:lvl1pPr marL="0" indent="0">
              <a:buNone/>
              <a:defRPr sz="1400">
                <a:solidFill>
                  <a:schemeClr val="tx1"/>
                </a:solidFill>
              </a:defRPr>
            </a:lvl1pPr>
          </a:lstStyle>
          <a:p>
            <a:pPr rtl="0"/>
            <a:r>
              <a:rPr lang="en-US" noProof="0"/>
              <a:t>Click icon to add picture</a:t>
            </a:r>
            <a:endParaRPr lang="en-GB" noProof="0"/>
          </a:p>
        </p:txBody>
      </p:sp>
      <p:sp>
        <p:nvSpPr>
          <p:cNvPr id="46" name="Text Placeholder 28">
            <a:extLst>
              <a:ext uri="{FF2B5EF4-FFF2-40B4-BE49-F238E27FC236}">
                <a16:creationId xmlns:a16="http://schemas.microsoft.com/office/drawing/2014/main" xmlns="" id="{D34EDB1D-7E85-D242-B6AE-F6D6907D325A}"/>
              </a:ext>
            </a:extLst>
          </p:cNvPr>
          <p:cNvSpPr>
            <a:spLocks noGrp="1"/>
          </p:cNvSpPr>
          <p:nvPr>
            <p:ph type="body" sz="quarter" idx="41" hasCustomPrompt="1"/>
          </p:nvPr>
        </p:nvSpPr>
        <p:spPr>
          <a:xfrm>
            <a:off x="3549398"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n-GB" noProof="0"/>
              <a:t>Name</a:t>
            </a:r>
          </a:p>
        </p:txBody>
      </p:sp>
      <p:sp>
        <p:nvSpPr>
          <p:cNvPr id="47" name="Text Placeholder 28">
            <a:extLst>
              <a:ext uri="{FF2B5EF4-FFF2-40B4-BE49-F238E27FC236}">
                <a16:creationId xmlns:a16="http://schemas.microsoft.com/office/drawing/2014/main" xmlns="" id="{3E3BFFF0-114B-6D42-B5E0-8020AC2E26BF}"/>
              </a:ext>
            </a:extLst>
          </p:cNvPr>
          <p:cNvSpPr>
            <a:spLocks noGrp="1"/>
          </p:cNvSpPr>
          <p:nvPr>
            <p:ph type="body" sz="quarter" idx="42" hasCustomPrompt="1"/>
          </p:nvPr>
        </p:nvSpPr>
        <p:spPr>
          <a:xfrm>
            <a:off x="3549397"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n-GB" noProof="0"/>
              <a:t>Title</a:t>
            </a:r>
          </a:p>
        </p:txBody>
      </p:sp>
      <p:sp>
        <p:nvSpPr>
          <p:cNvPr id="48" name="Picture Placeholder 23">
            <a:extLst>
              <a:ext uri="{FF2B5EF4-FFF2-40B4-BE49-F238E27FC236}">
                <a16:creationId xmlns:a16="http://schemas.microsoft.com/office/drawing/2014/main" xmlns="" id="{EB4488EE-E854-724E-95AE-B9943EE249EA}"/>
              </a:ext>
            </a:extLst>
          </p:cNvPr>
          <p:cNvSpPr>
            <a:spLocks noGrp="1"/>
          </p:cNvSpPr>
          <p:nvPr>
            <p:ph type="pic" sz="quarter" idx="43"/>
          </p:nvPr>
        </p:nvSpPr>
        <p:spPr>
          <a:xfrm>
            <a:off x="6348367" y="4118551"/>
            <a:ext cx="904987" cy="905641"/>
          </a:xfrm>
        </p:spPr>
        <p:txBody>
          <a:bodyPr rtlCol="0">
            <a:noAutofit/>
          </a:bodyPr>
          <a:lstStyle>
            <a:lvl1pPr marL="0" indent="0">
              <a:buNone/>
              <a:defRPr sz="1400">
                <a:solidFill>
                  <a:schemeClr val="tx1"/>
                </a:solidFill>
              </a:defRPr>
            </a:lvl1pPr>
          </a:lstStyle>
          <a:p>
            <a:pPr rtl="0"/>
            <a:r>
              <a:rPr lang="en-US" noProof="0"/>
              <a:t>Click icon to add picture</a:t>
            </a:r>
            <a:endParaRPr lang="en-GB" noProof="0"/>
          </a:p>
        </p:txBody>
      </p:sp>
      <p:sp>
        <p:nvSpPr>
          <p:cNvPr id="49" name="Text Placeholder 28">
            <a:extLst>
              <a:ext uri="{FF2B5EF4-FFF2-40B4-BE49-F238E27FC236}">
                <a16:creationId xmlns:a16="http://schemas.microsoft.com/office/drawing/2014/main" xmlns="" id="{C5551B4D-583E-D644-9069-EC096CE76F50}"/>
              </a:ext>
            </a:extLst>
          </p:cNvPr>
          <p:cNvSpPr>
            <a:spLocks noGrp="1"/>
          </p:cNvSpPr>
          <p:nvPr>
            <p:ph type="body" sz="quarter" idx="44" hasCustomPrompt="1"/>
          </p:nvPr>
        </p:nvSpPr>
        <p:spPr>
          <a:xfrm>
            <a:off x="6348368"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n-GB" noProof="0"/>
              <a:t>Name</a:t>
            </a:r>
          </a:p>
        </p:txBody>
      </p:sp>
      <p:sp>
        <p:nvSpPr>
          <p:cNvPr id="50" name="Text Placeholder 28">
            <a:extLst>
              <a:ext uri="{FF2B5EF4-FFF2-40B4-BE49-F238E27FC236}">
                <a16:creationId xmlns:a16="http://schemas.microsoft.com/office/drawing/2014/main" xmlns="" id="{E30C4783-1643-2243-BB4F-E99E04D9216B}"/>
              </a:ext>
            </a:extLst>
          </p:cNvPr>
          <p:cNvSpPr>
            <a:spLocks noGrp="1"/>
          </p:cNvSpPr>
          <p:nvPr>
            <p:ph type="body" sz="quarter" idx="45" hasCustomPrompt="1"/>
          </p:nvPr>
        </p:nvSpPr>
        <p:spPr>
          <a:xfrm>
            <a:off x="6348367"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n-GB" noProof="0"/>
              <a:t>Title</a:t>
            </a:r>
          </a:p>
        </p:txBody>
      </p:sp>
      <p:sp>
        <p:nvSpPr>
          <p:cNvPr id="51" name="Picture Placeholder 23">
            <a:extLst>
              <a:ext uri="{FF2B5EF4-FFF2-40B4-BE49-F238E27FC236}">
                <a16:creationId xmlns:a16="http://schemas.microsoft.com/office/drawing/2014/main" xmlns="" id="{7BBADCE0-02E8-3249-8CBA-17D3783DFE70}"/>
              </a:ext>
            </a:extLst>
          </p:cNvPr>
          <p:cNvSpPr>
            <a:spLocks noGrp="1"/>
          </p:cNvSpPr>
          <p:nvPr>
            <p:ph type="pic" sz="quarter" idx="46"/>
          </p:nvPr>
        </p:nvSpPr>
        <p:spPr>
          <a:xfrm>
            <a:off x="9147335" y="4118551"/>
            <a:ext cx="904987" cy="905641"/>
          </a:xfrm>
        </p:spPr>
        <p:txBody>
          <a:bodyPr rtlCol="0">
            <a:noAutofit/>
          </a:bodyPr>
          <a:lstStyle>
            <a:lvl1pPr marL="0" indent="0">
              <a:buNone/>
              <a:defRPr sz="1400">
                <a:solidFill>
                  <a:schemeClr val="tx1"/>
                </a:solidFill>
              </a:defRPr>
            </a:lvl1pPr>
          </a:lstStyle>
          <a:p>
            <a:pPr rtl="0"/>
            <a:r>
              <a:rPr lang="en-US" noProof="0"/>
              <a:t>Click icon to add picture</a:t>
            </a:r>
            <a:endParaRPr lang="en-GB" noProof="0"/>
          </a:p>
        </p:txBody>
      </p:sp>
      <p:sp>
        <p:nvSpPr>
          <p:cNvPr id="52" name="Text Placeholder 28">
            <a:extLst>
              <a:ext uri="{FF2B5EF4-FFF2-40B4-BE49-F238E27FC236}">
                <a16:creationId xmlns:a16="http://schemas.microsoft.com/office/drawing/2014/main" xmlns="" id="{8D294C40-97E4-FF4F-8A02-10FC7D0EE8B0}"/>
              </a:ext>
            </a:extLst>
          </p:cNvPr>
          <p:cNvSpPr>
            <a:spLocks noGrp="1"/>
          </p:cNvSpPr>
          <p:nvPr>
            <p:ph type="body" sz="quarter" idx="47" hasCustomPrompt="1"/>
          </p:nvPr>
        </p:nvSpPr>
        <p:spPr>
          <a:xfrm>
            <a:off x="9147336"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n-GB" noProof="0"/>
              <a:t>Name</a:t>
            </a:r>
          </a:p>
        </p:txBody>
      </p:sp>
      <p:sp>
        <p:nvSpPr>
          <p:cNvPr id="53" name="Text Placeholder 28">
            <a:extLst>
              <a:ext uri="{FF2B5EF4-FFF2-40B4-BE49-F238E27FC236}">
                <a16:creationId xmlns:a16="http://schemas.microsoft.com/office/drawing/2014/main" xmlns="" id="{8B38241F-01B5-574C-A827-67C6352C463C}"/>
              </a:ext>
            </a:extLst>
          </p:cNvPr>
          <p:cNvSpPr>
            <a:spLocks noGrp="1"/>
          </p:cNvSpPr>
          <p:nvPr>
            <p:ph type="body" sz="quarter" idx="48" hasCustomPrompt="1"/>
          </p:nvPr>
        </p:nvSpPr>
        <p:spPr>
          <a:xfrm>
            <a:off x="9147335"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n-GB" noProof="0"/>
              <a:t>Title</a:t>
            </a:r>
          </a:p>
        </p:txBody>
      </p:sp>
      <p:sp>
        <p:nvSpPr>
          <p:cNvPr id="18" name="Date Placeholder 17">
            <a:extLst>
              <a:ext uri="{FF2B5EF4-FFF2-40B4-BE49-F238E27FC236}">
                <a16:creationId xmlns:a16="http://schemas.microsoft.com/office/drawing/2014/main" xmlns="" id="{30445668-2DC5-E84C-8B16-922BC95F13F2}"/>
              </a:ext>
            </a:extLst>
          </p:cNvPr>
          <p:cNvSpPr>
            <a:spLocks noGrp="1"/>
          </p:cNvSpPr>
          <p:nvPr>
            <p:ph type="dt" sz="half" idx="25"/>
          </p:nvPr>
        </p:nvSpPr>
        <p:spPr/>
        <p:txBody>
          <a:bodyPr rtlCol="0">
            <a:noAutofit/>
          </a:bodyPr>
          <a:lstStyle>
            <a:lvl1pPr>
              <a:defRPr>
                <a:solidFill>
                  <a:schemeClr val="accent3"/>
                </a:solidFill>
                <a:latin typeface="+mn-lt"/>
              </a:defRPr>
            </a:lvl1pPr>
          </a:lstStyle>
          <a:p>
            <a:pPr rtl="0"/>
            <a:r>
              <a:rPr lang="en-GB" noProof="0"/>
              <a:t>10/9/2021</a:t>
            </a:r>
          </a:p>
        </p:txBody>
      </p:sp>
      <p:sp>
        <p:nvSpPr>
          <p:cNvPr id="22" name="Footer Placeholder 21">
            <a:extLst>
              <a:ext uri="{FF2B5EF4-FFF2-40B4-BE49-F238E27FC236}">
                <a16:creationId xmlns:a16="http://schemas.microsoft.com/office/drawing/2014/main" xmlns="" id="{D9227732-A878-814C-8621-64ED1B2CCF9F}"/>
              </a:ext>
            </a:extLst>
          </p:cNvPr>
          <p:cNvSpPr>
            <a:spLocks noGrp="1"/>
          </p:cNvSpPr>
          <p:nvPr>
            <p:ph type="ftr" sz="quarter" idx="26"/>
          </p:nvPr>
        </p:nvSpPr>
        <p:spPr/>
        <p:txBody>
          <a:bodyPr rtlCol="0">
            <a:noAutofit/>
          </a:bodyPr>
          <a:lstStyle>
            <a:lvl1pPr>
              <a:defRPr>
                <a:solidFill>
                  <a:schemeClr val="accent3"/>
                </a:solidFill>
                <a:latin typeface="+mn-lt"/>
              </a:defRPr>
            </a:lvl1pPr>
          </a:lstStyle>
          <a:p>
            <a:pPr rtl="0"/>
            <a:r>
              <a:rPr lang="en-GB" noProof="0"/>
              <a:t>PRESENTATION TITLE</a:t>
            </a:r>
          </a:p>
        </p:txBody>
      </p:sp>
      <p:sp>
        <p:nvSpPr>
          <p:cNvPr id="23" name="Slide Number Placeholder 22">
            <a:extLst>
              <a:ext uri="{FF2B5EF4-FFF2-40B4-BE49-F238E27FC236}">
                <a16:creationId xmlns:a16="http://schemas.microsoft.com/office/drawing/2014/main" xmlns="" id="{CE9F02AC-6DFB-0C47-BC8E-4B0594007F33}"/>
              </a:ext>
            </a:extLst>
          </p:cNvPr>
          <p:cNvSpPr>
            <a:spLocks noGrp="1"/>
          </p:cNvSpPr>
          <p:nvPr>
            <p:ph type="sldNum" sz="quarter" idx="27"/>
          </p:nvPr>
        </p:nvSpPr>
        <p:spPr/>
        <p:txBody>
          <a:bodyPr rtlCol="0">
            <a:noAutofit/>
          </a:bodyPr>
          <a:lstStyle>
            <a:lvl1pPr>
              <a:defRPr>
                <a:solidFill>
                  <a:schemeClr val="accent3"/>
                </a:solidFill>
                <a:latin typeface="+mn-lt"/>
              </a:defRPr>
            </a:lvl1pPr>
          </a:lstStyle>
          <a:p>
            <a:pPr rtl="0"/>
            <a:fld id="{294A09A9-5501-47C1-A89A-A340965A2BE2}" type="slidenum">
              <a:rPr lang="en-GB" noProof="0" smtClean="0"/>
              <a:pPr/>
              <a:t>‹#›</a:t>
            </a:fld>
            <a:endParaRPr lang="en-GB" noProof="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pPr rtl="0"/>
            <a:r>
              <a:rPr lang="en-US" noProof="0"/>
              <a:t>Click to edit Master title style</a:t>
            </a:r>
            <a:endParaRPr lang="en-GB" noProof="0"/>
          </a:p>
        </p:txBody>
      </p:sp>
      <p:sp>
        <p:nvSpPr>
          <p:cNvPr id="3" name="Text Placeholder 2">
            <a:extLst>
              <a:ext uri="{FF2B5EF4-FFF2-40B4-BE49-F238E27FC236}">
                <a16:creationId xmlns:a16="http://schemas.microsoft.com/office/drawing/2014/main" xmlns=""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4" name="Date Placeholder 3">
            <a:extLst>
              <a:ext uri="{FF2B5EF4-FFF2-40B4-BE49-F238E27FC236}">
                <a16:creationId xmlns:a16="http://schemas.microsoft.com/office/drawing/2014/main" xmlns=""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pPr rtl="0"/>
            <a:r>
              <a:rPr lang="en-GB" noProof="0"/>
              <a:t>10/9/2021</a:t>
            </a:r>
          </a:p>
        </p:txBody>
      </p:sp>
      <p:sp>
        <p:nvSpPr>
          <p:cNvPr id="5" name="Footer Placeholder 4">
            <a:extLst>
              <a:ext uri="{FF2B5EF4-FFF2-40B4-BE49-F238E27FC236}">
                <a16:creationId xmlns:a16="http://schemas.microsoft.com/office/drawing/2014/main" xmlns=""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pPr rtl="0"/>
            <a:r>
              <a:rPr lang="en-GB" noProof="0"/>
              <a:t>PRESENTATION TITLE</a:t>
            </a:r>
          </a:p>
        </p:txBody>
      </p:sp>
      <p:sp>
        <p:nvSpPr>
          <p:cNvPr id="6" name="Slide Number Placeholder 5">
            <a:extLst>
              <a:ext uri="{FF2B5EF4-FFF2-40B4-BE49-F238E27FC236}">
                <a16:creationId xmlns:a16="http://schemas.microsoft.com/office/drawing/2014/main" xmlns=""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pPr rtl="0"/>
            <a:fld id="{294A09A9-5501-47C1-A89A-A340965A2BE2}" type="slidenum">
              <a:rPr lang="en-GB" noProof="0" smtClean="0"/>
              <a:pPr/>
              <a:t>‹#›</a:t>
            </a:fld>
            <a:endParaRPr lang="en-GB" noProof="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3" r:id="rId10"/>
    <p:sldLayoutId id="2147483664" r:id="rId11"/>
    <p:sldLayoutId id="2147483665" r:id="rId12"/>
    <p:sldLayoutId id="2147483666" r:id="rId1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DF3D98-3C30-4CFC-8643-C81E829C8C25}"/>
              </a:ext>
            </a:extLst>
          </p:cNvPr>
          <p:cNvSpPr>
            <a:spLocks noGrp="1"/>
          </p:cNvSpPr>
          <p:nvPr>
            <p:ph type="ctrTitle"/>
          </p:nvPr>
        </p:nvSpPr>
        <p:spPr>
          <a:xfrm>
            <a:off x="1167493" y="1122363"/>
            <a:ext cx="8458645" cy="2387600"/>
          </a:xfrm>
        </p:spPr>
        <p:txBody>
          <a:bodyPr rtlCol="0"/>
          <a:lstStyle/>
          <a:p>
            <a:pPr rtl="0"/>
            <a:r>
              <a:rPr lang="en-GB" sz="4500" dirty="0"/>
              <a:t>How to Make Stress Our Friend</a:t>
            </a:r>
          </a:p>
        </p:txBody>
      </p:sp>
      <p:sp>
        <p:nvSpPr>
          <p:cNvPr id="3" name="Subtitle 2">
            <a:extLst>
              <a:ext uri="{FF2B5EF4-FFF2-40B4-BE49-F238E27FC236}">
                <a16:creationId xmlns:a16="http://schemas.microsoft.com/office/drawing/2014/main" xmlns="" id="{A068D447-28D3-4F5F-B2DC-FD67E9015868}"/>
              </a:ext>
            </a:extLst>
          </p:cNvPr>
          <p:cNvSpPr>
            <a:spLocks noGrp="1"/>
          </p:cNvSpPr>
          <p:nvPr>
            <p:ph type="subTitle" idx="1"/>
          </p:nvPr>
        </p:nvSpPr>
        <p:spPr>
          <a:xfrm>
            <a:off x="1167493" y="3602038"/>
            <a:ext cx="9500507" cy="806675"/>
          </a:xfrm>
        </p:spPr>
        <p:txBody>
          <a:bodyPr rtlCol="0"/>
          <a:lstStyle/>
          <a:p>
            <a:pPr rtl="0"/>
            <a:r>
              <a:rPr lang="tr-TR" dirty="0"/>
              <a:t>Özlem Burak (MSc) </a:t>
            </a:r>
            <a:br>
              <a:rPr lang="tr-TR" dirty="0"/>
            </a:br>
            <a:r>
              <a:rPr lang="tr-TR" dirty="0"/>
              <a:t>Sen</a:t>
            </a:r>
            <a:r>
              <a:rPr lang="en-GB" dirty="0" err="1"/>
              <a:t>ior</a:t>
            </a:r>
            <a:r>
              <a:rPr lang="en-GB" dirty="0"/>
              <a:t> Instructor &amp; Specialist Psychologist</a:t>
            </a:r>
            <a:endParaRPr lang="tr-TR" dirty="0"/>
          </a:p>
          <a:p>
            <a:pPr rtl="0"/>
            <a:r>
              <a:rPr lang="en-GB" sz="1900" dirty="0">
                <a:solidFill>
                  <a:srgbClr val="8593A8"/>
                </a:solidFill>
              </a:rPr>
              <a:t>Eastern Mediterranean University</a:t>
            </a:r>
          </a:p>
          <a:p>
            <a:pPr rtl="0"/>
            <a:r>
              <a:rPr lang="en-GB" sz="2000" dirty="0">
                <a:solidFill>
                  <a:srgbClr val="8593A8"/>
                </a:solidFill>
              </a:rPr>
              <a:t>May</a:t>
            </a:r>
            <a:r>
              <a:rPr lang="tr-TR" sz="2000" dirty="0">
                <a:solidFill>
                  <a:srgbClr val="8593A8"/>
                </a:solidFill>
              </a:rPr>
              <a:t>ı</a:t>
            </a:r>
            <a:r>
              <a:rPr lang="en-GB" sz="2000" dirty="0">
                <a:solidFill>
                  <a:srgbClr val="8593A8"/>
                </a:solidFill>
              </a:rPr>
              <a:t>s Psikoloji, Nicosia </a:t>
            </a:r>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48DAC9-BA99-35B9-ADF6-7CFA90652C9A}"/>
              </a:ext>
            </a:extLst>
          </p:cNvPr>
          <p:cNvSpPr>
            <a:spLocks noGrp="1"/>
          </p:cNvSpPr>
          <p:nvPr>
            <p:ph type="title"/>
          </p:nvPr>
        </p:nvSpPr>
        <p:spPr/>
        <p:txBody>
          <a:bodyPr/>
          <a:lstStyle/>
          <a:p>
            <a:r>
              <a:rPr lang="en-GB" dirty="0"/>
              <a:t>Healthy Coping Mechanisms</a:t>
            </a:r>
          </a:p>
        </p:txBody>
      </p:sp>
      <p:sp>
        <p:nvSpPr>
          <p:cNvPr id="3" name="Content Placeholder 2">
            <a:extLst>
              <a:ext uri="{FF2B5EF4-FFF2-40B4-BE49-F238E27FC236}">
                <a16:creationId xmlns:a16="http://schemas.microsoft.com/office/drawing/2014/main" xmlns="" id="{27D86CE4-570B-D093-C672-DEA885BC04B9}"/>
              </a:ext>
            </a:extLst>
          </p:cNvPr>
          <p:cNvSpPr>
            <a:spLocks noGrp="1"/>
          </p:cNvSpPr>
          <p:nvPr>
            <p:ph idx="1"/>
          </p:nvPr>
        </p:nvSpPr>
        <p:spPr>
          <a:xfrm>
            <a:off x="1283871" y="1838179"/>
            <a:ext cx="10220944" cy="3366815"/>
          </a:xfrm>
        </p:spPr>
        <p:txBody>
          <a:bodyPr/>
          <a:lstStyle/>
          <a:p>
            <a:pPr marL="0" indent="0">
              <a:buNone/>
            </a:pPr>
            <a:r>
              <a:rPr lang="en-GB" sz="2200" b="1" dirty="0">
                <a:solidFill>
                  <a:schemeClr val="accent1">
                    <a:lumMod val="75000"/>
                  </a:schemeClr>
                </a:solidFill>
                <a:latin typeface="+mj-lt"/>
                <a:cs typeface="Calibri" panose="020F0502020204030204" pitchFamily="34" charset="0"/>
              </a:rPr>
              <a:t> 1. Emotion-focused: </a:t>
            </a:r>
            <a:r>
              <a:rPr lang="en-GB" sz="2200" dirty="0">
                <a:latin typeface="+mj-lt"/>
                <a:cs typeface="Calibri" panose="020F0502020204030204" pitchFamily="34" charset="0"/>
              </a:rPr>
              <a:t>People try to regulate their emotions to perceive the event as less stressful</a:t>
            </a:r>
          </a:p>
          <a:p>
            <a:pPr marL="0" indent="0">
              <a:buNone/>
            </a:pPr>
            <a:r>
              <a:rPr lang="en-GB" sz="2200" dirty="0">
                <a:latin typeface="+mj-lt"/>
                <a:cs typeface="Calibri" panose="020F0502020204030204" pitchFamily="34" charset="0"/>
              </a:rPr>
              <a:t>   </a:t>
            </a:r>
            <a:r>
              <a:rPr lang="en-GB" sz="2200" b="1" dirty="0">
                <a:latin typeface="+mj-lt"/>
                <a:cs typeface="Calibri" panose="020F0502020204030204" pitchFamily="34" charset="0"/>
              </a:rPr>
              <a:t> E.g., </a:t>
            </a:r>
            <a:r>
              <a:rPr lang="en-GB" sz="2200" dirty="0">
                <a:latin typeface="+mj-lt"/>
                <a:cs typeface="Calibri" panose="020F0502020204030204" pitchFamily="34" charset="0"/>
              </a:rPr>
              <a:t>Accepting sympathy from others and looking from the bright side after </a:t>
            </a:r>
          </a:p>
          <a:p>
            <a:pPr marL="0" indent="0">
              <a:buNone/>
            </a:pPr>
            <a:r>
              <a:rPr lang="en-GB" sz="2200" dirty="0">
                <a:latin typeface="+mj-lt"/>
                <a:cs typeface="Calibri" panose="020F0502020204030204" pitchFamily="34" charset="0"/>
              </a:rPr>
              <a:t>             loss of a loved one</a:t>
            </a:r>
          </a:p>
          <a:p>
            <a:pPr marL="0" indent="0">
              <a:buNone/>
            </a:pPr>
            <a:endParaRPr lang="en-GB" sz="2200" dirty="0">
              <a:solidFill>
                <a:srgbClr val="FF0000"/>
              </a:solidFill>
              <a:latin typeface="+mj-lt"/>
              <a:cs typeface="Calibri" panose="020F0502020204030204" pitchFamily="34" charset="0"/>
            </a:endParaRPr>
          </a:p>
          <a:p>
            <a:pPr marL="0" indent="0">
              <a:buNone/>
            </a:pPr>
            <a:r>
              <a:rPr lang="en-GB" sz="2200" b="1" dirty="0">
                <a:solidFill>
                  <a:schemeClr val="accent1">
                    <a:lumMod val="75000"/>
                  </a:schemeClr>
                </a:solidFill>
                <a:latin typeface="+mj-lt"/>
                <a:cs typeface="Calibri" panose="020F0502020204030204" pitchFamily="34" charset="0"/>
              </a:rPr>
              <a:t>2. Problem-focused: </a:t>
            </a:r>
            <a:r>
              <a:rPr lang="en-GB" sz="2200" dirty="0">
                <a:latin typeface="+mj-lt"/>
                <a:cs typeface="Calibri" panose="020F0502020204030204" pitchFamily="34" charset="0"/>
              </a:rPr>
              <a:t>People try to solve their problems by producing new alternatives</a:t>
            </a:r>
          </a:p>
          <a:p>
            <a:pPr marL="0" indent="0">
              <a:buNone/>
            </a:pPr>
            <a:r>
              <a:rPr lang="en-GB" sz="2200" b="1" dirty="0">
                <a:latin typeface="+mj-lt"/>
                <a:cs typeface="Calibri" panose="020F0502020204030204" pitchFamily="34" charset="0"/>
              </a:rPr>
              <a:t>      E.g., </a:t>
            </a:r>
            <a:r>
              <a:rPr lang="en-GB" sz="2200" dirty="0">
                <a:latin typeface="+mj-lt"/>
                <a:cs typeface="Calibri" panose="020F0502020204030204" pitchFamily="34" charset="0"/>
              </a:rPr>
              <a:t>Doing more sports to reduce work anxiety level</a:t>
            </a:r>
          </a:p>
          <a:p>
            <a:endParaRPr lang="en-GB" sz="2200" b="1" dirty="0">
              <a:solidFill>
                <a:srgbClr val="FF0000"/>
              </a:solidFill>
              <a:latin typeface="+mj-lt"/>
              <a:cs typeface="Calibri" panose="020F0502020204030204" pitchFamily="34" charset="0"/>
            </a:endParaRPr>
          </a:p>
          <a:p>
            <a:r>
              <a:rPr lang="en-GB" sz="2200" b="1" dirty="0">
                <a:solidFill>
                  <a:schemeClr val="accent1">
                    <a:lumMod val="75000"/>
                  </a:schemeClr>
                </a:solidFill>
                <a:latin typeface="+mj-lt"/>
                <a:cs typeface="Calibri" panose="020F0502020204030204" pitchFamily="34" charset="0"/>
              </a:rPr>
              <a:t>3. Increasing Emotional Resilience </a:t>
            </a:r>
            <a:endParaRPr lang="en-GB" sz="2200" b="1" dirty="0">
              <a:solidFill>
                <a:schemeClr val="accent1">
                  <a:lumMod val="75000"/>
                </a:schemeClr>
              </a:solidFill>
              <a:latin typeface="+mj-lt"/>
            </a:endParaRPr>
          </a:p>
          <a:p>
            <a:endParaRPr lang="en-GB" sz="2200" dirty="0">
              <a:solidFill>
                <a:srgbClr val="FF0000"/>
              </a:solidFill>
              <a:latin typeface="+mj-lt"/>
            </a:endParaRPr>
          </a:p>
        </p:txBody>
      </p:sp>
      <p:sp>
        <p:nvSpPr>
          <p:cNvPr id="4" name="Date Placeholder 3">
            <a:extLst>
              <a:ext uri="{FF2B5EF4-FFF2-40B4-BE49-F238E27FC236}">
                <a16:creationId xmlns:a16="http://schemas.microsoft.com/office/drawing/2014/main" xmlns="" id="{DE1063A7-01F5-BA0E-6501-65630174D4C0}"/>
              </a:ext>
            </a:extLst>
          </p:cNvPr>
          <p:cNvSpPr>
            <a:spLocks noGrp="1"/>
          </p:cNvSpPr>
          <p:nvPr>
            <p:ph type="dt" sz="half" idx="2"/>
          </p:nvPr>
        </p:nvSpPr>
        <p:spPr/>
        <p:txBody>
          <a:bodyPr/>
          <a:lstStyle/>
          <a:p>
            <a:pPr rtl="0"/>
            <a:r>
              <a:rPr lang="en-GB" dirty="0"/>
              <a:t>26</a:t>
            </a:r>
            <a:r>
              <a:rPr lang="en-GB" noProof="0" dirty="0"/>
              <a:t>/05/2023</a:t>
            </a:r>
          </a:p>
        </p:txBody>
      </p:sp>
      <p:sp>
        <p:nvSpPr>
          <p:cNvPr id="6" name="Slide Number Placeholder 5">
            <a:extLst>
              <a:ext uri="{FF2B5EF4-FFF2-40B4-BE49-F238E27FC236}">
                <a16:creationId xmlns:a16="http://schemas.microsoft.com/office/drawing/2014/main" xmlns="" id="{881C598E-2F7E-1020-FE22-D9AFB0148C73}"/>
              </a:ext>
            </a:extLst>
          </p:cNvPr>
          <p:cNvSpPr>
            <a:spLocks noGrp="1"/>
          </p:cNvSpPr>
          <p:nvPr>
            <p:ph type="sldNum" sz="quarter" idx="4"/>
          </p:nvPr>
        </p:nvSpPr>
        <p:spPr/>
        <p:txBody>
          <a:bodyPr/>
          <a:lstStyle/>
          <a:p>
            <a:pPr rtl="0"/>
            <a:fld id="{294A09A9-5501-47C1-A89A-A340965A2BE2}" type="slidenum">
              <a:rPr lang="en-GB" noProof="0" smtClean="0"/>
              <a:pPr rtl="0"/>
              <a:t>10</a:t>
            </a:fld>
            <a:endParaRPr lang="en-GB" noProof="0"/>
          </a:p>
        </p:txBody>
      </p:sp>
    </p:spTree>
    <p:extLst>
      <p:ext uri="{BB962C8B-B14F-4D97-AF65-F5344CB8AC3E}">
        <p14:creationId xmlns:p14="http://schemas.microsoft.com/office/powerpoint/2010/main" val="4062403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48DAC9-BA99-35B9-ADF6-7CFA90652C9A}"/>
              </a:ext>
            </a:extLst>
          </p:cNvPr>
          <p:cNvSpPr>
            <a:spLocks noGrp="1"/>
          </p:cNvSpPr>
          <p:nvPr>
            <p:ph type="title"/>
          </p:nvPr>
        </p:nvSpPr>
        <p:spPr/>
        <p:txBody>
          <a:bodyPr/>
          <a:lstStyle/>
          <a:p>
            <a:r>
              <a:rPr lang="en-GB" dirty="0"/>
              <a:t>Emotional Resilience</a:t>
            </a:r>
          </a:p>
        </p:txBody>
      </p:sp>
      <p:sp>
        <p:nvSpPr>
          <p:cNvPr id="4" name="Date Placeholder 3">
            <a:extLst>
              <a:ext uri="{FF2B5EF4-FFF2-40B4-BE49-F238E27FC236}">
                <a16:creationId xmlns:a16="http://schemas.microsoft.com/office/drawing/2014/main" xmlns="" id="{DE1063A7-01F5-BA0E-6501-65630174D4C0}"/>
              </a:ext>
            </a:extLst>
          </p:cNvPr>
          <p:cNvSpPr>
            <a:spLocks noGrp="1"/>
          </p:cNvSpPr>
          <p:nvPr>
            <p:ph type="dt" sz="half" idx="2"/>
          </p:nvPr>
        </p:nvSpPr>
        <p:spPr/>
        <p:txBody>
          <a:bodyPr/>
          <a:lstStyle/>
          <a:p>
            <a:pPr rtl="0"/>
            <a:r>
              <a:rPr lang="en-GB" dirty="0"/>
              <a:t>26</a:t>
            </a:r>
            <a:r>
              <a:rPr lang="en-GB" noProof="0" dirty="0"/>
              <a:t>/05/2023</a:t>
            </a:r>
          </a:p>
        </p:txBody>
      </p:sp>
      <p:sp>
        <p:nvSpPr>
          <p:cNvPr id="6" name="Slide Number Placeholder 5">
            <a:extLst>
              <a:ext uri="{FF2B5EF4-FFF2-40B4-BE49-F238E27FC236}">
                <a16:creationId xmlns:a16="http://schemas.microsoft.com/office/drawing/2014/main" xmlns="" id="{881C598E-2F7E-1020-FE22-D9AFB0148C73}"/>
              </a:ext>
            </a:extLst>
          </p:cNvPr>
          <p:cNvSpPr>
            <a:spLocks noGrp="1"/>
          </p:cNvSpPr>
          <p:nvPr>
            <p:ph type="sldNum" sz="quarter" idx="4"/>
          </p:nvPr>
        </p:nvSpPr>
        <p:spPr/>
        <p:txBody>
          <a:bodyPr/>
          <a:lstStyle/>
          <a:p>
            <a:pPr rtl="0"/>
            <a:fld id="{294A09A9-5501-47C1-A89A-A340965A2BE2}" type="slidenum">
              <a:rPr lang="en-GB" noProof="0" smtClean="0"/>
              <a:pPr rtl="0"/>
              <a:t>11</a:t>
            </a:fld>
            <a:endParaRPr lang="en-GB" noProof="0"/>
          </a:p>
        </p:txBody>
      </p:sp>
      <p:pic>
        <p:nvPicPr>
          <p:cNvPr id="8" name="Picture 4" descr="What Is Emotional Resilience? (+6 Proven Ways to Build It)">
            <a:extLst>
              <a:ext uri="{FF2B5EF4-FFF2-40B4-BE49-F238E27FC236}">
                <a16:creationId xmlns:a16="http://schemas.microsoft.com/office/drawing/2014/main" xmlns="" id="{C054B0F8-8E5F-FE07-F3DB-BD08E0F90AB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35427" y="1630018"/>
            <a:ext cx="5654260" cy="4240695"/>
          </a:xfrm>
          <a:prstGeom prst="rect">
            <a:avLst/>
          </a:prstGeom>
          <a:solidFill>
            <a:srgbClr val="FFFFFF"/>
          </a:solidFill>
        </p:spPr>
      </p:pic>
      <p:pic>
        <p:nvPicPr>
          <p:cNvPr id="9" name="Picture 2" descr="What Is Emotional Resilience? (+6 Proven Ways to Build It)">
            <a:extLst>
              <a:ext uri="{FF2B5EF4-FFF2-40B4-BE49-F238E27FC236}">
                <a16:creationId xmlns:a16="http://schemas.microsoft.com/office/drawing/2014/main" xmlns="" id="{08C25E7F-AE1C-65FB-AD1F-1BC6AE1D2BD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39809" y="1686491"/>
            <a:ext cx="5752191" cy="4314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4120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48DAC9-BA99-35B9-ADF6-7CFA90652C9A}"/>
              </a:ext>
            </a:extLst>
          </p:cNvPr>
          <p:cNvSpPr>
            <a:spLocks noGrp="1"/>
          </p:cNvSpPr>
          <p:nvPr>
            <p:ph type="title"/>
          </p:nvPr>
        </p:nvSpPr>
        <p:spPr/>
        <p:txBody>
          <a:bodyPr/>
          <a:lstStyle/>
          <a:p>
            <a:r>
              <a:rPr lang="en-GB" dirty="0"/>
              <a:t>Positive Effects of Stress</a:t>
            </a:r>
          </a:p>
        </p:txBody>
      </p:sp>
      <p:sp>
        <p:nvSpPr>
          <p:cNvPr id="3" name="Content Placeholder 2">
            <a:extLst>
              <a:ext uri="{FF2B5EF4-FFF2-40B4-BE49-F238E27FC236}">
                <a16:creationId xmlns:a16="http://schemas.microsoft.com/office/drawing/2014/main" xmlns="" id="{27D86CE4-570B-D093-C672-DEA885BC04B9}"/>
              </a:ext>
            </a:extLst>
          </p:cNvPr>
          <p:cNvSpPr>
            <a:spLocks noGrp="1"/>
          </p:cNvSpPr>
          <p:nvPr>
            <p:ph idx="1"/>
          </p:nvPr>
        </p:nvSpPr>
        <p:spPr/>
        <p:txBody>
          <a:bodyPr/>
          <a:lstStyle/>
          <a:p>
            <a:pPr marL="457200" indent="-457200">
              <a:buFont typeface="Wingdings" panose="05000000000000000000" pitchFamily="2" charset="2"/>
              <a:buChar char="v"/>
            </a:pPr>
            <a:r>
              <a:rPr lang="en-GB" sz="2300" dirty="0"/>
              <a:t>Activating fight-and-flight response,</a:t>
            </a:r>
          </a:p>
          <a:p>
            <a:pPr marL="457200" indent="-457200">
              <a:buFont typeface="Wingdings" panose="05000000000000000000" pitchFamily="2" charset="2"/>
              <a:buChar char="v"/>
            </a:pPr>
            <a:r>
              <a:rPr lang="en-GB" sz="2300" dirty="0"/>
              <a:t>Boosting brainpower,</a:t>
            </a:r>
          </a:p>
          <a:p>
            <a:pPr marL="457200" indent="-457200">
              <a:buFont typeface="Wingdings" panose="05000000000000000000" pitchFamily="2" charset="2"/>
              <a:buChar char="v"/>
            </a:pPr>
            <a:r>
              <a:rPr lang="en-GB" sz="2300" dirty="0"/>
              <a:t>Short-term stress can offer an immunity-based protection,</a:t>
            </a:r>
          </a:p>
          <a:p>
            <a:pPr marL="457200" indent="-457200">
              <a:buFont typeface="Wingdings" panose="05000000000000000000" pitchFamily="2" charset="2"/>
              <a:buChar char="v"/>
            </a:pPr>
            <a:r>
              <a:rPr lang="en-GB" sz="2300" dirty="0"/>
              <a:t>Increasing emotional resilience,</a:t>
            </a:r>
          </a:p>
          <a:p>
            <a:pPr marL="457200" indent="-457200">
              <a:buFont typeface="Wingdings" panose="05000000000000000000" pitchFamily="2" charset="2"/>
              <a:buChar char="v"/>
            </a:pPr>
            <a:r>
              <a:rPr lang="en-GB" sz="2300" dirty="0"/>
              <a:t>Increasing motivation to succeed. </a:t>
            </a:r>
          </a:p>
          <a:p>
            <a:pPr marL="457200" indent="-457200">
              <a:buFont typeface="Wingdings" panose="05000000000000000000" pitchFamily="2" charset="2"/>
              <a:buChar char="v"/>
            </a:pPr>
            <a:endParaRPr lang="en-GB" sz="2300" dirty="0"/>
          </a:p>
          <a:p>
            <a:pPr marL="457200" indent="-457200">
              <a:buFont typeface="Wingdings" panose="05000000000000000000" pitchFamily="2" charset="2"/>
              <a:buChar char="v"/>
            </a:pPr>
            <a:r>
              <a:rPr lang="en-GB" sz="1800" i="1" dirty="0"/>
              <a:t>Medline Plus, (2023), </a:t>
            </a:r>
            <a:r>
              <a:rPr lang="en-GB" sz="1800" i="1" dirty="0" err="1"/>
              <a:t>Yaribeygi</a:t>
            </a:r>
            <a:r>
              <a:rPr lang="en-GB" sz="1800" i="1" dirty="0"/>
              <a:t> et al., (2017), </a:t>
            </a:r>
            <a:r>
              <a:rPr lang="en-GB" sz="1800" i="1" dirty="0" err="1"/>
              <a:t>Dhabbar</a:t>
            </a:r>
            <a:r>
              <a:rPr lang="en-GB" sz="1800" i="1" dirty="0"/>
              <a:t> (2018)</a:t>
            </a:r>
          </a:p>
          <a:p>
            <a:endParaRPr lang="en-GB" sz="2300" dirty="0"/>
          </a:p>
          <a:p>
            <a:pPr marL="457200" indent="-457200">
              <a:buFont typeface="Wingdings" panose="05000000000000000000" pitchFamily="2" charset="2"/>
              <a:buChar char="v"/>
            </a:pPr>
            <a:endParaRPr lang="en-GB" sz="2300" dirty="0"/>
          </a:p>
          <a:p>
            <a:pPr marL="457200" indent="-457200">
              <a:buFont typeface="Wingdings" panose="05000000000000000000" pitchFamily="2" charset="2"/>
              <a:buChar char="v"/>
            </a:pPr>
            <a:endParaRPr lang="en-GB" sz="2300" dirty="0"/>
          </a:p>
          <a:p>
            <a:pPr marL="514350" indent="-514350">
              <a:buAutoNum type="arabicPeriod"/>
            </a:pPr>
            <a:endParaRPr lang="en-GB" sz="2300" dirty="0">
              <a:solidFill>
                <a:srgbClr val="FF0000"/>
              </a:solidFill>
            </a:endParaRPr>
          </a:p>
          <a:p>
            <a:endParaRPr lang="en-GB" sz="2300" dirty="0">
              <a:solidFill>
                <a:srgbClr val="FF0000"/>
              </a:solidFill>
            </a:endParaRPr>
          </a:p>
        </p:txBody>
      </p:sp>
      <p:sp>
        <p:nvSpPr>
          <p:cNvPr id="4" name="Date Placeholder 3">
            <a:extLst>
              <a:ext uri="{FF2B5EF4-FFF2-40B4-BE49-F238E27FC236}">
                <a16:creationId xmlns:a16="http://schemas.microsoft.com/office/drawing/2014/main" xmlns="" id="{DE1063A7-01F5-BA0E-6501-65630174D4C0}"/>
              </a:ext>
            </a:extLst>
          </p:cNvPr>
          <p:cNvSpPr>
            <a:spLocks noGrp="1"/>
          </p:cNvSpPr>
          <p:nvPr>
            <p:ph type="dt" sz="half" idx="2"/>
          </p:nvPr>
        </p:nvSpPr>
        <p:spPr/>
        <p:txBody>
          <a:bodyPr/>
          <a:lstStyle/>
          <a:p>
            <a:pPr rtl="0"/>
            <a:r>
              <a:rPr lang="en-GB" dirty="0"/>
              <a:t>26</a:t>
            </a:r>
            <a:r>
              <a:rPr lang="en-GB" noProof="0" dirty="0"/>
              <a:t>/05/2023</a:t>
            </a:r>
          </a:p>
        </p:txBody>
      </p:sp>
      <p:sp>
        <p:nvSpPr>
          <p:cNvPr id="6" name="Slide Number Placeholder 5">
            <a:extLst>
              <a:ext uri="{FF2B5EF4-FFF2-40B4-BE49-F238E27FC236}">
                <a16:creationId xmlns:a16="http://schemas.microsoft.com/office/drawing/2014/main" xmlns="" id="{881C598E-2F7E-1020-FE22-D9AFB0148C73}"/>
              </a:ext>
            </a:extLst>
          </p:cNvPr>
          <p:cNvSpPr>
            <a:spLocks noGrp="1"/>
          </p:cNvSpPr>
          <p:nvPr>
            <p:ph type="sldNum" sz="quarter" idx="4"/>
          </p:nvPr>
        </p:nvSpPr>
        <p:spPr/>
        <p:txBody>
          <a:bodyPr/>
          <a:lstStyle/>
          <a:p>
            <a:pPr rtl="0"/>
            <a:fld id="{294A09A9-5501-47C1-A89A-A340965A2BE2}" type="slidenum">
              <a:rPr lang="en-GB" noProof="0" smtClean="0"/>
              <a:pPr rtl="0"/>
              <a:t>12</a:t>
            </a:fld>
            <a:endParaRPr lang="en-GB" noProof="0"/>
          </a:p>
        </p:txBody>
      </p:sp>
    </p:spTree>
    <p:extLst>
      <p:ext uri="{BB962C8B-B14F-4D97-AF65-F5344CB8AC3E}">
        <p14:creationId xmlns:p14="http://schemas.microsoft.com/office/powerpoint/2010/main" val="2492257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48DAC9-BA99-35B9-ADF6-7CFA90652C9A}"/>
              </a:ext>
            </a:extLst>
          </p:cNvPr>
          <p:cNvSpPr>
            <a:spLocks noGrp="1"/>
          </p:cNvSpPr>
          <p:nvPr>
            <p:ph type="title"/>
          </p:nvPr>
        </p:nvSpPr>
        <p:spPr/>
        <p:txBody>
          <a:bodyPr/>
          <a:lstStyle/>
          <a:p>
            <a:r>
              <a:rPr lang="en-GB" dirty="0"/>
              <a:t>Summary</a:t>
            </a:r>
          </a:p>
        </p:txBody>
      </p:sp>
      <p:sp>
        <p:nvSpPr>
          <p:cNvPr id="3" name="Content Placeholder 2">
            <a:extLst>
              <a:ext uri="{FF2B5EF4-FFF2-40B4-BE49-F238E27FC236}">
                <a16:creationId xmlns:a16="http://schemas.microsoft.com/office/drawing/2014/main" xmlns="" id="{27D86CE4-570B-D093-C672-DEA885BC04B9}"/>
              </a:ext>
            </a:extLst>
          </p:cNvPr>
          <p:cNvSpPr>
            <a:spLocks noGrp="1"/>
          </p:cNvSpPr>
          <p:nvPr>
            <p:ph idx="1"/>
          </p:nvPr>
        </p:nvSpPr>
        <p:spPr>
          <a:xfrm>
            <a:off x="1167493" y="1756257"/>
            <a:ext cx="9779182" cy="3366815"/>
          </a:xfrm>
        </p:spPr>
        <p:txBody>
          <a:bodyPr/>
          <a:lstStyle/>
          <a:p>
            <a:pPr marL="457200" indent="-457200">
              <a:buFont typeface="Wingdings" panose="05000000000000000000" pitchFamily="2" charset="2"/>
              <a:buChar char="v"/>
            </a:pPr>
            <a:r>
              <a:rPr lang="en-GB" sz="2200" dirty="0"/>
              <a:t>Only chronic stress affects our health and wellbeing because we feel no longer in control.</a:t>
            </a:r>
          </a:p>
          <a:p>
            <a:pPr marL="457200" indent="-457200">
              <a:buFont typeface="Wingdings" panose="05000000000000000000" pitchFamily="2" charset="2"/>
              <a:buChar char="v"/>
            </a:pPr>
            <a:endParaRPr lang="en-GB" sz="2200" dirty="0"/>
          </a:p>
          <a:p>
            <a:pPr marL="457200" indent="-457200">
              <a:buFont typeface="Wingdings" panose="05000000000000000000" pitchFamily="2" charset="2"/>
              <a:buChar char="v"/>
            </a:pPr>
            <a:r>
              <a:rPr lang="en-GB" sz="2200" dirty="0"/>
              <a:t>If you have ongoing difficulties in managing stress, talk to a mental health professional.</a:t>
            </a:r>
          </a:p>
          <a:p>
            <a:pPr marL="457200" indent="-457200">
              <a:buFont typeface="Wingdings" panose="05000000000000000000" pitchFamily="2" charset="2"/>
              <a:buChar char="v"/>
            </a:pPr>
            <a:endParaRPr lang="en-GB" sz="2200" dirty="0"/>
          </a:p>
          <a:p>
            <a:pPr marL="457200" indent="-457200">
              <a:buFont typeface="Wingdings" panose="05000000000000000000" pitchFamily="2" charset="2"/>
              <a:buChar char="v"/>
            </a:pPr>
            <a:r>
              <a:rPr lang="en-GB" sz="2200" dirty="0"/>
              <a:t>This will help you to get the necessary psychological treatment you need (e.g., Eye Movement Desensitisation and Reprocessing, Schema Therapy, Cognitive Behavioural Therapy).</a:t>
            </a:r>
          </a:p>
          <a:p>
            <a:pPr marL="457200" indent="-457200">
              <a:buFont typeface="Wingdings" panose="05000000000000000000" pitchFamily="2" charset="2"/>
              <a:buChar char="v"/>
            </a:pPr>
            <a:endParaRPr lang="en-GB" sz="2200" dirty="0"/>
          </a:p>
          <a:p>
            <a:pPr marL="457200" indent="-457200">
              <a:buFont typeface="Wingdings" panose="05000000000000000000" pitchFamily="2" charset="2"/>
              <a:buChar char="v"/>
            </a:pPr>
            <a:r>
              <a:rPr lang="en-GB" sz="2200" dirty="0"/>
              <a:t>There will always be stressors. To cope with them, increasing emotional resilience and understanding the positive effects of stress are vital.</a:t>
            </a:r>
          </a:p>
          <a:p>
            <a:endParaRPr lang="en-GB" sz="2200" dirty="0"/>
          </a:p>
          <a:p>
            <a:endParaRPr lang="en-GB" sz="2200" dirty="0"/>
          </a:p>
          <a:p>
            <a:pPr marL="457200" indent="-457200">
              <a:buFont typeface="Wingdings" panose="05000000000000000000" pitchFamily="2" charset="2"/>
              <a:buChar char="v"/>
            </a:pPr>
            <a:endParaRPr lang="en-GB" sz="2200" dirty="0"/>
          </a:p>
          <a:p>
            <a:pPr marL="457200" indent="-457200">
              <a:buFont typeface="Wingdings" panose="05000000000000000000" pitchFamily="2" charset="2"/>
              <a:buChar char="v"/>
            </a:pPr>
            <a:endParaRPr lang="en-GB" sz="2200" dirty="0"/>
          </a:p>
          <a:p>
            <a:pPr marL="457200" indent="-457200">
              <a:buFont typeface="Wingdings" panose="05000000000000000000" pitchFamily="2" charset="2"/>
              <a:buChar char="v"/>
            </a:pPr>
            <a:endParaRPr lang="en-GB" sz="2200" dirty="0"/>
          </a:p>
          <a:p>
            <a:pPr marL="457200" indent="-457200">
              <a:buFont typeface="Wingdings" panose="05000000000000000000" pitchFamily="2" charset="2"/>
              <a:buChar char="v"/>
            </a:pPr>
            <a:endParaRPr lang="en-GB" sz="2200" dirty="0"/>
          </a:p>
          <a:p>
            <a:pPr marL="514350" indent="-514350">
              <a:buAutoNum type="arabicPeriod"/>
            </a:pPr>
            <a:endParaRPr lang="en-GB" sz="2200" dirty="0">
              <a:solidFill>
                <a:srgbClr val="FF0000"/>
              </a:solidFill>
            </a:endParaRPr>
          </a:p>
          <a:p>
            <a:endParaRPr lang="en-GB" sz="2200" dirty="0">
              <a:solidFill>
                <a:srgbClr val="FF0000"/>
              </a:solidFill>
            </a:endParaRPr>
          </a:p>
        </p:txBody>
      </p:sp>
      <p:sp>
        <p:nvSpPr>
          <p:cNvPr id="4" name="Date Placeholder 3">
            <a:extLst>
              <a:ext uri="{FF2B5EF4-FFF2-40B4-BE49-F238E27FC236}">
                <a16:creationId xmlns:a16="http://schemas.microsoft.com/office/drawing/2014/main" xmlns="" id="{DE1063A7-01F5-BA0E-6501-65630174D4C0}"/>
              </a:ext>
            </a:extLst>
          </p:cNvPr>
          <p:cNvSpPr>
            <a:spLocks noGrp="1"/>
          </p:cNvSpPr>
          <p:nvPr>
            <p:ph type="dt" sz="half" idx="2"/>
          </p:nvPr>
        </p:nvSpPr>
        <p:spPr/>
        <p:txBody>
          <a:bodyPr/>
          <a:lstStyle/>
          <a:p>
            <a:pPr rtl="0"/>
            <a:r>
              <a:rPr lang="en-GB" dirty="0"/>
              <a:t>26</a:t>
            </a:r>
            <a:r>
              <a:rPr lang="en-GB" noProof="0" dirty="0"/>
              <a:t>/05/2023</a:t>
            </a:r>
          </a:p>
        </p:txBody>
      </p:sp>
      <p:sp>
        <p:nvSpPr>
          <p:cNvPr id="6" name="Slide Number Placeholder 5">
            <a:extLst>
              <a:ext uri="{FF2B5EF4-FFF2-40B4-BE49-F238E27FC236}">
                <a16:creationId xmlns:a16="http://schemas.microsoft.com/office/drawing/2014/main" xmlns="" id="{881C598E-2F7E-1020-FE22-D9AFB0148C73}"/>
              </a:ext>
            </a:extLst>
          </p:cNvPr>
          <p:cNvSpPr>
            <a:spLocks noGrp="1"/>
          </p:cNvSpPr>
          <p:nvPr>
            <p:ph type="sldNum" sz="quarter" idx="4"/>
          </p:nvPr>
        </p:nvSpPr>
        <p:spPr/>
        <p:txBody>
          <a:bodyPr/>
          <a:lstStyle/>
          <a:p>
            <a:pPr rtl="0"/>
            <a:fld id="{294A09A9-5501-47C1-A89A-A340965A2BE2}" type="slidenum">
              <a:rPr lang="en-GB" noProof="0" smtClean="0"/>
              <a:pPr rtl="0"/>
              <a:t>13</a:t>
            </a:fld>
            <a:endParaRPr lang="en-GB" noProof="0"/>
          </a:p>
        </p:txBody>
      </p:sp>
    </p:spTree>
    <p:extLst>
      <p:ext uri="{BB962C8B-B14F-4D97-AF65-F5344CB8AC3E}">
        <p14:creationId xmlns:p14="http://schemas.microsoft.com/office/powerpoint/2010/main" val="3531859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48DAC9-BA99-35B9-ADF6-7CFA90652C9A}"/>
              </a:ext>
            </a:extLst>
          </p:cNvPr>
          <p:cNvSpPr>
            <a:spLocks noGrp="1"/>
          </p:cNvSpPr>
          <p:nvPr>
            <p:ph type="title"/>
          </p:nvPr>
        </p:nvSpPr>
        <p:spPr/>
        <p:txBody>
          <a:bodyPr/>
          <a:lstStyle/>
          <a:p>
            <a:r>
              <a:rPr lang="en-GB" dirty="0"/>
              <a:t>References</a:t>
            </a:r>
          </a:p>
        </p:txBody>
      </p:sp>
      <p:sp>
        <p:nvSpPr>
          <p:cNvPr id="3" name="Content Placeholder 2">
            <a:extLst>
              <a:ext uri="{FF2B5EF4-FFF2-40B4-BE49-F238E27FC236}">
                <a16:creationId xmlns:a16="http://schemas.microsoft.com/office/drawing/2014/main" xmlns="" id="{27D86CE4-570B-D093-C672-DEA885BC04B9}"/>
              </a:ext>
            </a:extLst>
          </p:cNvPr>
          <p:cNvSpPr>
            <a:spLocks noGrp="1"/>
          </p:cNvSpPr>
          <p:nvPr>
            <p:ph idx="1"/>
          </p:nvPr>
        </p:nvSpPr>
        <p:spPr>
          <a:xfrm>
            <a:off x="1167493" y="1756257"/>
            <a:ext cx="9779182" cy="3366815"/>
          </a:xfrm>
        </p:spPr>
        <p:txBody>
          <a:bodyPr/>
          <a:lstStyle/>
          <a:p>
            <a:r>
              <a:rPr lang="en-GB" sz="1000" dirty="0">
                <a:latin typeface="+mj-lt"/>
              </a:rPr>
              <a:t>Sartorius N. (2006). The meanings of health and its promotion. </a:t>
            </a:r>
            <a:r>
              <a:rPr lang="en-GB" sz="1000" i="1" dirty="0">
                <a:latin typeface="+mj-lt"/>
              </a:rPr>
              <a:t>Croatian Medical Journal,</a:t>
            </a:r>
            <a:r>
              <a:rPr lang="en-GB" sz="1000" dirty="0">
                <a:latin typeface="+mj-lt"/>
              </a:rPr>
              <a:t> 47(4), 662–664.</a:t>
            </a:r>
          </a:p>
          <a:p>
            <a:r>
              <a:rPr lang="en-GB" sz="1000" b="0" i="0" dirty="0">
                <a:solidFill>
                  <a:srgbClr val="212121"/>
                </a:solidFill>
                <a:effectLst/>
                <a:latin typeface="+mj-lt"/>
              </a:rPr>
              <a:t>Belleau, E. L., Treadway, M. T., &amp; </a:t>
            </a:r>
            <a:r>
              <a:rPr lang="en-GB" sz="1000" b="0" i="0" dirty="0" err="1">
                <a:solidFill>
                  <a:srgbClr val="212121"/>
                </a:solidFill>
                <a:effectLst/>
                <a:latin typeface="+mj-lt"/>
              </a:rPr>
              <a:t>Pizzagalli</a:t>
            </a:r>
            <a:r>
              <a:rPr lang="en-GB" sz="1000" b="0" i="0" dirty="0">
                <a:solidFill>
                  <a:srgbClr val="212121"/>
                </a:solidFill>
                <a:effectLst/>
                <a:latin typeface="+mj-lt"/>
              </a:rPr>
              <a:t>, D. A. (2019). The Impact of Stress and Major Depressive Disorder on Hippocampal and Medial Prefrontal Cortex 	Morphology. </a:t>
            </a:r>
            <a:r>
              <a:rPr lang="en-GB" sz="1000" b="0" i="1" dirty="0">
                <a:solidFill>
                  <a:srgbClr val="212121"/>
                </a:solidFill>
                <a:effectLst/>
                <a:latin typeface="+mj-lt"/>
              </a:rPr>
              <a:t>Biological psychiatry</a:t>
            </a:r>
            <a:r>
              <a:rPr lang="en-GB" sz="1000" b="0" i="0" dirty="0">
                <a:solidFill>
                  <a:srgbClr val="212121"/>
                </a:solidFill>
                <a:effectLst/>
                <a:latin typeface="+mj-lt"/>
              </a:rPr>
              <a:t>, </a:t>
            </a:r>
            <a:r>
              <a:rPr lang="en-GB" sz="1000" b="0" i="1" dirty="0">
                <a:solidFill>
                  <a:srgbClr val="212121"/>
                </a:solidFill>
                <a:effectLst/>
                <a:latin typeface="+mj-lt"/>
              </a:rPr>
              <a:t>85</a:t>
            </a:r>
            <a:r>
              <a:rPr lang="en-GB" sz="1000" b="0" i="0" dirty="0">
                <a:solidFill>
                  <a:srgbClr val="212121"/>
                </a:solidFill>
                <a:effectLst/>
                <a:latin typeface="+mj-lt"/>
              </a:rPr>
              <a:t>(6), 443–453. https://doi.org/10.1016/j.biopsych.2018.09.031</a:t>
            </a:r>
            <a:endParaRPr lang="en-GB" sz="1000" dirty="0">
              <a:solidFill>
                <a:srgbClr val="212121"/>
              </a:solidFill>
              <a:latin typeface="+mj-lt"/>
            </a:endParaRPr>
          </a:p>
          <a:p>
            <a:r>
              <a:rPr lang="en-GB" sz="1000" dirty="0">
                <a:latin typeface="+mj-lt"/>
              </a:rPr>
              <a:t>Liu, WZ., Zhang, WH., Zheng, ZH. et al. (2020). Identification of a prefrontal cortex-to-amygdala pathway for chronic stress-induced anxiety. </a:t>
            </a:r>
            <a:r>
              <a:rPr lang="en-GB" sz="1000" i="1" dirty="0">
                <a:latin typeface="+mj-lt"/>
              </a:rPr>
              <a:t>Nat </a:t>
            </a:r>
            <a:r>
              <a:rPr lang="en-GB" sz="1000" i="1" dirty="0" err="1">
                <a:latin typeface="+mj-lt"/>
              </a:rPr>
              <a:t>Commun</a:t>
            </a:r>
            <a:r>
              <a:rPr lang="en-GB" sz="1000" i="1" dirty="0">
                <a:latin typeface="+mj-lt"/>
              </a:rPr>
              <a:t> 11</a:t>
            </a:r>
            <a:r>
              <a:rPr lang="en-GB" sz="1000" dirty="0">
                <a:latin typeface="+mj-lt"/>
              </a:rPr>
              <a:t>, 22-21. 	https://doi.org/10.1038/s41467-020-15920-7</a:t>
            </a:r>
          </a:p>
          <a:p>
            <a:r>
              <a:rPr lang="en-GB" sz="1000" dirty="0">
                <a:latin typeface="+mj-lt"/>
              </a:rPr>
              <a:t>Sartorius N. (2006). The meanings of health and its promotion. </a:t>
            </a:r>
            <a:r>
              <a:rPr lang="en-GB" sz="1000" i="1" dirty="0">
                <a:latin typeface="+mj-lt"/>
              </a:rPr>
              <a:t>Croatian Medical Journal, 47</a:t>
            </a:r>
            <a:r>
              <a:rPr lang="en-GB" sz="1000" dirty="0">
                <a:latin typeface="+mj-lt"/>
              </a:rPr>
              <a:t>(4), 662–664.</a:t>
            </a:r>
          </a:p>
          <a:p>
            <a:r>
              <a:rPr lang="en-GB" sz="1000" dirty="0" err="1">
                <a:latin typeface="+mj-lt"/>
              </a:rPr>
              <a:t>Dhabhar</a:t>
            </a:r>
            <a:r>
              <a:rPr lang="en-GB" sz="1000" dirty="0">
                <a:latin typeface="+mj-lt"/>
              </a:rPr>
              <a:t> F. S. (2018). The short-term stress response - Mother nature's mechanism for enhancing protection and performance under conditions of threat, challenge, and 	opportunity</a:t>
            </a:r>
            <a:r>
              <a:rPr lang="en-GB" sz="1000" i="1" dirty="0">
                <a:latin typeface="+mj-lt"/>
              </a:rPr>
              <a:t>. Frontiers in Neuroendocrinology, 49, </a:t>
            </a:r>
            <a:r>
              <a:rPr lang="en-GB" sz="1000" dirty="0">
                <a:latin typeface="+mj-lt"/>
              </a:rPr>
              <a:t>175–192. https://doi.org/10.1016/j.yfrne.2018.03.004</a:t>
            </a:r>
          </a:p>
          <a:p>
            <a:r>
              <a:rPr lang="en-GB" sz="1000" dirty="0"/>
              <a:t>Medline Plus (2023). https://medlineplus.gov/ency/article/003211.htm</a:t>
            </a:r>
          </a:p>
          <a:p>
            <a:r>
              <a:rPr lang="en-GB" sz="1000" dirty="0" err="1"/>
              <a:t>Yaribeygi</a:t>
            </a:r>
            <a:r>
              <a:rPr lang="en-GB" sz="1000" dirty="0"/>
              <a:t>, H., Panahi, Y., </a:t>
            </a:r>
            <a:r>
              <a:rPr lang="en-GB" sz="1000" dirty="0" err="1"/>
              <a:t>Sahraei</a:t>
            </a:r>
            <a:r>
              <a:rPr lang="en-GB" sz="1000" dirty="0"/>
              <a:t>, H., Johnston, T. P., &amp; </a:t>
            </a:r>
            <a:r>
              <a:rPr lang="en-GB" sz="1000" dirty="0" err="1"/>
              <a:t>Sahebkar</a:t>
            </a:r>
            <a:r>
              <a:rPr lang="en-GB" sz="1000" dirty="0"/>
              <a:t>, A. (2017). The impact of stress on body function: A review. </a:t>
            </a:r>
            <a:r>
              <a:rPr lang="en-GB" sz="1000" i="1" dirty="0"/>
              <a:t>EXCLI journal, 16, </a:t>
            </a:r>
            <a:r>
              <a:rPr lang="en-GB" sz="1000" dirty="0"/>
              <a:t>1057–1072. 	https://doi.org/10.17179/excli2017-480</a:t>
            </a:r>
            <a:endParaRPr lang="en-GB" sz="1000" dirty="0">
              <a:latin typeface="+mj-lt"/>
            </a:endParaRPr>
          </a:p>
          <a:p>
            <a:r>
              <a:rPr lang="en-GB" sz="1000" dirty="0">
                <a:latin typeface="+mj-lt"/>
              </a:rPr>
              <a:t>Siddiqui, S. V., Chatterjee, U., Kumar, D., Siddiqui, A., &amp; Goyal, N. (2008). Neuropsychology of prefrontal cortex. Indian journal of psychiatry, 50(3), 202–208. 	https://doi.org/10.4103/0019-5545.43634</a:t>
            </a:r>
          </a:p>
          <a:p>
            <a:r>
              <a:rPr lang="en-GB" sz="1000" dirty="0">
                <a:latin typeface="+mj-lt"/>
              </a:rPr>
              <a:t>Tyng, C. M., Amin, H. U., Saad, M. N. M., &amp; Malik, A. S. (2017). The Influences of Emotion on Learning and Memory. </a:t>
            </a:r>
            <a:r>
              <a:rPr lang="en-GB" sz="1000" i="1" dirty="0">
                <a:latin typeface="+mj-lt"/>
              </a:rPr>
              <a:t>Frontiers in Psychology, 8, </a:t>
            </a:r>
            <a:r>
              <a:rPr lang="en-GB" sz="1000" dirty="0">
                <a:latin typeface="+mj-lt"/>
              </a:rPr>
              <a:t>1454. 	https://doi.org/10.3389/fpsyg.2017.01454</a:t>
            </a:r>
          </a:p>
          <a:p>
            <a:r>
              <a:rPr lang="en-GB" sz="1000" dirty="0" err="1">
                <a:latin typeface="+mj-lt"/>
              </a:rPr>
              <a:t>Dioli</a:t>
            </a:r>
            <a:r>
              <a:rPr lang="en-GB" sz="1000" dirty="0">
                <a:latin typeface="+mj-lt"/>
              </a:rPr>
              <a:t>, C., </a:t>
            </a:r>
            <a:r>
              <a:rPr lang="en-GB" sz="1000" dirty="0" err="1">
                <a:latin typeface="+mj-lt"/>
              </a:rPr>
              <a:t>Patrício</a:t>
            </a:r>
            <a:r>
              <a:rPr lang="en-GB" sz="1000" dirty="0">
                <a:latin typeface="+mj-lt"/>
              </a:rPr>
              <a:t>, P., Sousa, N. et al. Chronic stress triggers divergent dendritic alterations in immature neurons of the adult hippocampus, depending on their ultimate t	</a:t>
            </a:r>
            <a:r>
              <a:rPr lang="en-GB" sz="1000" dirty="0" err="1">
                <a:latin typeface="+mj-lt"/>
              </a:rPr>
              <a:t>erminal</a:t>
            </a:r>
            <a:r>
              <a:rPr lang="en-GB" sz="1000" dirty="0">
                <a:latin typeface="+mj-lt"/>
              </a:rPr>
              <a:t> fields. </a:t>
            </a:r>
            <a:r>
              <a:rPr lang="en-GB" sz="1000" i="1" dirty="0" err="1">
                <a:latin typeface="+mj-lt"/>
              </a:rPr>
              <a:t>Transl</a:t>
            </a:r>
            <a:r>
              <a:rPr lang="en-GB" sz="1000" i="1" dirty="0">
                <a:latin typeface="+mj-lt"/>
              </a:rPr>
              <a:t> Psychiatry 9, </a:t>
            </a:r>
            <a:r>
              <a:rPr lang="en-GB" sz="1000" dirty="0">
                <a:latin typeface="+mj-lt"/>
              </a:rPr>
              <a:t>143 (2019). https://doi.org/10.1038/s41398-019-0477-7</a:t>
            </a:r>
          </a:p>
          <a:p>
            <a:r>
              <a:rPr lang="en-GB" sz="1000" b="0" i="0" dirty="0" err="1">
                <a:solidFill>
                  <a:srgbClr val="212121"/>
                </a:solidFill>
                <a:effectLst/>
                <a:latin typeface="BlinkMacSystemFont"/>
              </a:rPr>
              <a:t>Stomby</a:t>
            </a:r>
            <a:r>
              <a:rPr lang="en-GB" sz="1000" b="0" i="0" dirty="0">
                <a:solidFill>
                  <a:srgbClr val="212121"/>
                </a:solidFill>
                <a:effectLst/>
                <a:latin typeface="BlinkMacSystemFont"/>
              </a:rPr>
              <a:t>, A., </a:t>
            </a:r>
            <a:r>
              <a:rPr lang="en-GB" sz="1000" b="0" i="0" dirty="0" err="1">
                <a:solidFill>
                  <a:srgbClr val="212121"/>
                </a:solidFill>
                <a:effectLst/>
                <a:latin typeface="BlinkMacSystemFont"/>
              </a:rPr>
              <a:t>Boraxbekk</a:t>
            </a:r>
            <a:r>
              <a:rPr lang="en-GB" sz="1000" b="0" i="0" dirty="0">
                <a:solidFill>
                  <a:srgbClr val="212121"/>
                </a:solidFill>
                <a:effectLst/>
                <a:latin typeface="BlinkMacSystemFont"/>
              </a:rPr>
              <a:t>, C. J., Lundquist, A., </a:t>
            </a:r>
            <a:r>
              <a:rPr lang="en-GB" sz="1000" b="0" i="0" dirty="0" err="1">
                <a:solidFill>
                  <a:srgbClr val="212121"/>
                </a:solidFill>
                <a:effectLst/>
                <a:latin typeface="BlinkMacSystemFont"/>
              </a:rPr>
              <a:t>Nordin</a:t>
            </a:r>
            <a:r>
              <a:rPr lang="en-GB" sz="1000" b="0" i="0" dirty="0">
                <a:solidFill>
                  <a:srgbClr val="212121"/>
                </a:solidFill>
                <a:effectLst/>
                <a:latin typeface="BlinkMacSystemFont"/>
              </a:rPr>
              <a:t>, A., Nilsson, L. G., </a:t>
            </a:r>
            <a:r>
              <a:rPr lang="en-GB" sz="1000" b="0" i="0" dirty="0" err="1">
                <a:solidFill>
                  <a:srgbClr val="212121"/>
                </a:solidFill>
                <a:effectLst/>
                <a:latin typeface="BlinkMacSystemFont"/>
              </a:rPr>
              <a:t>Adolfsson</a:t>
            </a:r>
            <a:r>
              <a:rPr lang="en-GB" sz="1000" b="0" i="0" dirty="0">
                <a:solidFill>
                  <a:srgbClr val="212121"/>
                </a:solidFill>
                <a:effectLst/>
                <a:latin typeface="BlinkMacSystemFont"/>
              </a:rPr>
              <a:t>, R., Nyberg, L., &amp; Olsson, T. (2016). Higher diurnal salivary cortisol levels are related to smaller prefrontal 	cortex surface area in elderly men and women. </a:t>
            </a:r>
            <a:r>
              <a:rPr lang="en-GB" sz="1000" b="0" i="1" dirty="0">
                <a:solidFill>
                  <a:srgbClr val="212121"/>
                </a:solidFill>
                <a:effectLst/>
                <a:latin typeface="BlinkMacSystemFont"/>
              </a:rPr>
              <a:t>European journal of endocrinology</a:t>
            </a:r>
            <a:r>
              <a:rPr lang="en-GB" sz="1000" b="0" i="0" dirty="0">
                <a:solidFill>
                  <a:srgbClr val="212121"/>
                </a:solidFill>
                <a:effectLst/>
                <a:latin typeface="BlinkMacSystemFont"/>
              </a:rPr>
              <a:t>, </a:t>
            </a:r>
            <a:r>
              <a:rPr lang="en-GB" sz="1000" b="0" i="1" dirty="0">
                <a:solidFill>
                  <a:srgbClr val="212121"/>
                </a:solidFill>
                <a:effectLst/>
                <a:latin typeface="BlinkMacSystemFont"/>
              </a:rPr>
              <a:t>175</a:t>
            </a:r>
            <a:r>
              <a:rPr lang="en-GB" sz="1000" b="0" i="0" dirty="0">
                <a:solidFill>
                  <a:srgbClr val="212121"/>
                </a:solidFill>
                <a:effectLst/>
                <a:latin typeface="BlinkMacSystemFont"/>
              </a:rPr>
              <a:t>(2), 117–126. https://doi.org/10.1530/EJE-16-0352</a:t>
            </a:r>
            <a:endParaRPr lang="en-GB" sz="1000" dirty="0">
              <a:latin typeface="+mj-lt"/>
            </a:endParaRPr>
          </a:p>
          <a:p>
            <a:r>
              <a:rPr lang="en-GB" sz="1000" dirty="0">
                <a:latin typeface="+mj-lt"/>
              </a:rPr>
              <a:t>Selye, H. (1950). Stress and the general adaptation syndrome. </a:t>
            </a:r>
            <a:r>
              <a:rPr lang="en-GB" sz="1000" i="1" dirty="0">
                <a:latin typeface="+mj-lt"/>
              </a:rPr>
              <a:t>Br Med J., </a:t>
            </a:r>
            <a:r>
              <a:rPr lang="en-GB" sz="1000" dirty="0">
                <a:latin typeface="+mj-lt"/>
              </a:rPr>
              <a:t>4667), 1383-92.</a:t>
            </a:r>
          </a:p>
          <a:p>
            <a:pPr marL="457200" indent="-457200">
              <a:buFont typeface="Wingdings" panose="05000000000000000000" pitchFamily="2" charset="2"/>
              <a:buChar char="v"/>
            </a:pPr>
            <a:endParaRPr lang="en-GB" sz="1000" dirty="0">
              <a:latin typeface="+mj-lt"/>
            </a:endParaRPr>
          </a:p>
          <a:p>
            <a:pPr marL="457200" indent="-457200">
              <a:buFont typeface="Wingdings" panose="05000000000000000000" pitchFamily="2" charset="2"/>
              <a:buChar char="v"/>
            </a:pPr>
            <a:endParaRPr lang="en-GB" sz="1000" dirty="0">
              <a:latin typeface="+mj-lt"/>
            </a:endParaRPr>
          </a:p>
          <a:p>
            <a:pPr marL="457200" indent="-457200">
              <a:buFont typeface="Wingdings" panose="05000000000000000000" pitchFamily="2" charset="2"/>
              <a:buChar char="v"/>
            </a:pPr>
            <a:endParaRPr lang="en-GB" sz="1000" dirty="0">
              <a:latin typeface="+mj-lt"/>
            </a:endParaRPr>
          </a:p>
          <a:p>
            <a:pPr marL="457200" indent="-457200">
              <a:buFont typeface="Wingdings" panose="05000000000000000000" pitchFamily="2" charset="2"/>
              <a:buChar char="v"/>
            </a:pPr>
            <a:endParaRPr lang="en-GB" sz="1000" dirty="0">
              <a:latin typeface="+mj-lt"/>
            </a:endParaRPr>
          </a:p>
          <a:p>
            <a:pPr marL="514350" indent="-514350">
              <a:buAutoNum type="arabicPeriod"/>
            </a:pPr>
            <a:endParaRPr lang="en-GB" sz="1000" dirty="0">
              <a:solidFill>
                <a:srgbClr val="FF0000"/>
              </a:solidFill>
              <a:latin typeface="+mj-lt"/>
            </a:endParaRPr>
          </a:p>
          <a:p>
            <a:endParaRPr lang="en-GB" sz="1000" dirty="0">
              <a:solidFill>
                <a:srgbClr val="FF0000"/>
              </a:solidFill>
              <a:latin typeface="+mj-lt"/>
            </a:endParaRPr>
          </a:p>
        </p:txBody>
      </p:sp>
      <p:sp>
        <p:nvSpPr>
          <p:cNvPr id="4" name="Date Placeholder 3">
            <a:extLst>
              <a:ext uri="{FF2B5EF4-FFF2-40B4-BE49-F238E27FC236}">
                <a16:creationId xmlns:a16="http://schemas.microsoft.com/office/drawing/2014/main" xmlns="" id="{DE1063A7-01F5-BA0E-6501-65630174D4C0}"/>
              </a:ext>
            </a:extLst>
          </p:cNvPr>
          <p:cNvSpPr>
            <a:spLocks noGrp="1"/>
          </p:cNvSpPr>
          <p:nvPr>
            <p:ph type="dt" sz="half" idx="2"/>
          </p:nvPr>
        </p:nvSpPr>
        <p:spPr/>
        <p:txBody>
          <a:bodyPr/>
          <a:lstStyle/>
          <a:p>
            <a:pPr rtl="0"/>
            <a:r>
              <a:rPr lang="en-GB" dirty="0"/>
              <a:t>26</a:t>
            </a:r>
            <a:r>
              <a:rPr lang="en-GB" noProof="0" dirty="0"/>
              <a:t>/05/2023</a:t>
            </a:r>
          </a:p>
        </p:txBody>
      </p:sp>
      <p:sp>
        <p:nvSpPr>
          <p:cNvPr id="6" name="Slide Number Placeholder 5">
            <a:extLst>
              <a:ext uri="{FF2B5EF4-FFF2-40B4-BE49-F238E27FC236}">
                <a16:creationId xmlns:a16="http://schemas.microsoft.com/office/drawing/2014/main" xmlns="" id="{881C598E-2F7E-1020-FE22-D9AFB0148C73}"/>
              </a:ext>
            </a:extLst>
          </p:cNvPr>
          <p:cNvSpPr>
            <a:spLocks noGrp="1"/>
          </p:cNvSpPr>
          <p:nvPr>
            <p:ph type="sldNum" sz="quarter" idx="4"/>
          </p:nvPr>
        </p:nvSpPr>
        <p:spPr/>
        <p:txBody>
          <a:bodyPr/>
          <a:lstStyle/>
          <a:p>
            <a:pPr rtl="0"/>
            <a:fld id="{294A09A9-5501-47C1-A89A-A340965A2BE2}" type="slidenum">
              <a:rPr lang="en-GB" noProof="0" smtClean="0"/>
              <a:pPr rtl="0"/>
              <a:t>14</a:t>
            </a:fld>
            <a:endParaRPr lang="en-GB" noProof="0"/>
          </a:p>
        </p:txBody>
      </p:sp>
    </p:spTree>
    <p:extLst>
      <p:ext uri="{BB962C8B-B14F-4D97-AF65-F5344CB8AC3E}">
        <p14:creationId xmlns:p14="http://schemas.microsoft.com/office/powerpoint/2010/main" val="4086521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FAE308-3076-43DB-B834-DA0B0AE19AF9}"/>
              </a:ext>
            </a:extLst>
          </p:cNvPr>
          <p:cNvSpPr>
            <a:spLocks noGrp="1"/>
          </p:cNvSpPr>
          <p:nvPr>
            <p:ph type="ctrTitle"/>
          </p:nvPr>
        </p:nvSpPr>
        <p:spPr>
          <a:xfrm>
            <a:off x="1167494" y="1122363"/>
            <a:ext cx="6220278" cy="2387600"/>
          </a:xfrm>
        </p:spPr>
        <p:txBody>
          <a:bodyPr rtlCol="0"/>
          <a:lstStyle/>
          <a:p>
            <a:pPr rtl="0"/>
            <a:r>
              <a:rPr lang="en-GB" dirty="0"/>
              <a:t>Thank you</a:t>
            </a:r>
          </a:p>
        </p:txBody>
      </p:sp>
      <p:sp>
        <p:nvSpPr>
          <p:cNvPr id="3" name="Content Placeholder 2">
            <a:extLst>
              <a:ext uri="{FF2B5EF4-FFF2-40B4-BE49-F238E27FC236}">
                <a16:creationId xmlns:a16="http://schemas.microsoft.com/office/drawing/2014/main" xmlns="" id="{BABC2CE0-8806-4B2A-A10A-32984D317434}"/>
              </a:ext>
            </a:extLst>
          </p:cNvPr>
          <p:cNvSpPr>
            <a:spLocks noGrp="1"/>
          </p:cNvSpPr>
          <p:nvPr>
            <p:ph type="subTitle" idx="1"/>
          </p:nvPr>
        </p:nvSpPr>
        <p:spPr>
          <a:xfrm>
            <a:off x="1167493" y="3602038"/>
            <a:ext cx="6220277" cy="2247219"/>
          </a:xfrm>
        </p:spPr>
        <p:txBody>
          <a:bodyPr rtlCol="0">
            <a:normAutofit/>
          </a:bodyPr>
          <a:lstStyle/>
          <a:p>
            <a:pPr rtl="0"/>
            <a:r>
              <a:rPr lang="tr-TR" dirty="0"/>
              <a:t>Özlem Burak</a:t>
            </a:r>
            <a:r>
              <a:rPr lang="en-GB" dirty="0"/>
              <a:t>​</a:t>
            </a:r>
          </a:p>
          <a:p>
            <a:pPr rtl="0"/>
            <a:r>
              <a:rPr lang="en-GB" dirty="0"/>
              <a:t>ozlem.burak@emu.edu.tr</a:t>
            </a:r>
          </a:p>
        </p:txBody>
      </p:sp>
    </p:spTree>
    <p:extLst>
      <p:ext uri="{BB962C8B-B14F-4D97-AF65-F5344CB8AC3E}">
        <p14:creationId xmlns:p14="http://schemas.microsoft.com/office/powerpoint/2010/main" val="926184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6DEBF4C-E32B-9185-9C0D-B2FD67FB23D9}"/>
              </a:ext>
            </a:extLst>
          </p:cNvPr>
          <p:cNvSpPr>
            <a:spLocks noGrp="1"/>
          </p:cNvSpPr>
          <p:nvPr>
            <p:ph idx="1"/>
          </p:nvPr>
        </p:nvSpPr>
        <p:spPr/>
        <p:txBody>
          <a:bodyPr/>
          <a:lstStyle/>
          <a:p>
            <a:r>
              <a:rPr lang="en-GB" dirty="0"/>
              <a:t>After catastrophic events such as earthquakes and pandemics, it is very normal to feel anxiety, stress, and exhaustion  temporarily.</a:t>
            </a:r>
          </a:p>
          <a:p>
            <a:endParaRPr lang="en-GB" dirty="0"/>
          </a:p>
          <a:p>
            <a:r>
              <a:rPr lang="en-GB" dirty="0"/>
              <a:t>However, chronic stress is NOT healthy.</a:t>
            </a:r>
          </a:p>
          <a:p>
            <a:endParaRPr lang="en-GB" dirty="0"/>
          </a:p>
          <a:p>
            <a:r>
              <a:rPr lang="en-GB" dirty="0"/>
              <a:t>Now, it is time for RECOVERY and RECREATION.</a:t>
            </a:r>
          </a:p>
        </p:txBody>
      </p:sp>
      <p:sp>
        <p:nvSpPr>
          <p:cNvPr id="4" name="Date Placeholder 3">
            <a:extLst>
              <a:ext uri="{FF2B5EF4-FFF2-40B4-BE49-F238E27FC236}">
                <a16:creationId xmlns:a16="http://schemas.microsoft.com/office/drawing/2014/main" xmlns="" id="{27011506-B2ED-F681-0904-9F1BA4156A0C}"/>
              </a:ext>
            </a:extLst>
          </p:cNvPr>
          <p:cNvSpPr>
            <a:spLocks noGrp="1"/>
          </p:cNvSpPr>
          <p:nvPr>
            <p:ph type="dt" sz="half" idx="2"/>
          </p:nvPr>
        </p:nvSpPr>
        <p:spPr/>
        <p:txBody>
          <a:bodyPr/>
          <a:lstStyle/>
          <a:p>
            <a:pPr rtl="0"/>
            <a:r>
              <a:rPr lang="en-GB" dirty="0"/>
              <a:t>26</a:t>
            </a:r>
            <a:r>
              <a:rPr lang="en-GB" noProof="0" dirty="0"/>
              <a:t>/05/2023</a:t>
            </a:r>
          </a:p>
        </p:txBody>
      </p:sp>
      <p:sp>
        <p:nvSpPr>
          <p:cNvPr id="6" name="Slide Number Placeholder 5">
            <a:extLst>
              <a:ext uri="{FF2B5EF4-FFF2-40B4-BE49-F238E27FC236}">
                <a16:creationId xmlns:a16="http://schemas.microsoft.com/office/drawing/2014/main" xmlns="" id="{A40AEE21-F4C5-F3A5-12EC-ABCAF3CAB5E5}"/>
              </a:ext>
            </a:extLst>
          </p:cNvPr>
          <p:cNvSpPr>
            <a:spLocks noGrp="1"/>
          </p:cNvSpPr>
          <p:nvPr>
            <p:ph type="sldNum" sz="quarter" idx="4"/>
          </p:nvPr>
        </p:nvSpPr>
        <p:spPr/>
        <p:txBody>
          <a:bodyPr/>
          <a:lstStyle/>
          <a:p>
            <a:pPr rtl="0"/>
            <a:fld id="{294A09A9-5501-47C1-A89A-A340965A2BE2}" type="slidenum">
              <a:rPr lang="en-GB" noProof="0" smtClean="0"/>
              <a:pPr rtl="0"/>
              <a:t>2</a:t>
            </a:fld>
            <a:endParaRPr lang="en-GB" noProof="0"/>
          </a:p>
        </p:txBody>
      </p:sp>
      <p:pic>
        <p:nvPicPr>
          <p:cNvPr id="1026" name="Picture 2" descr="Shaking Hands Logo Vector Images (over 4,100)">
            <a:extLst>
              <a:ext uri="{FF2B5EF4-FFF2-40B4-BE49-F238E27FC236}">
                <a16:creationId xmlns:a16="http://schemas.microsoft.com/office/drawing/2014/main" xmlns="" id="{B05D0F6D-FA5B-A90E-C394-31D8BE9CE5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88287" y="3272045"/>
            <a:ext cx="2590800"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9329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6DB30D50-1377-244D-A1A4-32FB836C1F3A}"/>
              </a:ext>
            </a:extLst>
          </p:cNvPr>
          <p:cNvSpPr>
            <a:spLocks noGrp="1"/>
          </p:cNvSpPr>
          <p:nvPr>
            <p:ph type="dt" sz="half" idx="2"/>
          </p:nvPr>
        </p:nvSpPr>
        <p:spPr/>
        <p:txBody>
          <a:bodyPr rtlCol="0"/>
          <a:lstStyle/>
          <a:p>
            <a:pPr rtl="0"/>
            <a:r>
              <a:rPr lang="en-GB" dirty="0"/>
              <a:t>26/05/2023</a:t>
            </a:r>
          </a:p>
        </p:txBody>
      </p:sp>
      <p:sp>
        <p:nvSpPr>
          <p:cNvPr id="7" name="Slide Number Placeholder 6">
            <a:extLst>
              <a:ext uri="{FF2B5EF4-FFF2-40B4-BE49-F238E27FC236}">
                <a16:creationId xmlns:a16="http://schemas.microsoft.com/office/drawing/2014/main" xmlns="" id="{50A86E01-62BB-5145-A6C3-515717DD327C}"/>
              </a:ext>
            </a:extLst>
          </p:cNvPr>
          <p:cNvSpPr>
            <a:spLocks noGrp="1"/>
          </p:cNvSpPr>
          <p:nvPr>
            <p:ph type="sldNum" sz="quarter" idx="4"/>
          </p:nvPr>
        </p:nvSpPr>
        <p:spPr/>
        <p:txBody>
          <a:bodyPr rtlCol="0"/>
          <a:lstStyle/>
          <a:p>
            <a:pPr rtl="0"/>
            <a:fld id="{294A09A9-5501-47C1-A89A-A340965A2BE2}" type="slidenum">
              <a:rPr lang="en-GB" smtClean="0"/>
              <a:pPr rtl="0"/>
              <a:t>3</a:t>
            </a:fld>
            <a:endParaRPr lang="en-GB" dirty="0"/>
          </a:p>
        </p:txBody>
      </p:sp>
      <p:pic>
        <p:nvPicPr>
          <p:cNvPr id="2050" name="Picture 2">
            <a:extLst>
              <a:ext uri="{FF2B5EF4-FFF2-40B4-BE49-F238E27FC236}">
                <a16:creationId xmlns:a16="http://schemas.microsoft.com/office/drawing/2014/main" xmlns="" id="{68044E67-CE49-DF69-A139-641D602F4B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8973" y="212035"/>
            <a:ext cx="6516757" cy="6516757"/>
          </a:xfrm>
          <a:prstGeom prst="rect">
            <a:avLst/>
          </a:prstGeom>
          <a:noFill/>
          <a:extLst>
            <a:ext uri="{909E8E84-426E-40DD-AFC4-6F175D3DCCD1}">
              <a14:hiddenFill xmlns:a14="http://schemas.microsoft.com/office/drawing/2010/main">
                <a:solidFill>
                  <a:srgbClr val="FFFFFF"/>
                </a:solidFill>
              </a14:hiddenFill>
            </a:ext>
          </a:extLst>
        </p:spPr>
      </p:pic>
      <p:sp>
        <p:nvSpPr>
          <p:cNvPr id="2" name="Flowchart: Process 1">
            <a:extLst>
              <a:ext uri="{FF2B5EF4-FFF2-40B4-BE49-F238E27FC236}">
                <a16:creationId xmlns:a16="http://schemas.microsoft.com/office/drawing/2014/main" xmlns="" id="{1B1AD81C-207E-305B-EF00-9F6866A357CC}"/>
              </a:ext>
            </a:extLst>
          </p:cNvPr>
          <p:cNvSpPr/>
          <p:nvPr/>
        </p:nvSpPr>
        <p:spPr>
          <a:xfrm>
            <a:off x="4754879" y="5104014"/>
            <a:ext cx="4555375" cy="332509"/>
          </a:xfrm>
          <a:prstGeom prst="flowChartProcess">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5" name="TextBox 4">
            <a:extLst>
              <a:ext uri="{FF2B5EF4-FFF2-40B4-BE49-F238E27FC236}">
                <a16:creationId xmlns:a16="http://schemas.microsoft.com/office/drawing/2014/main" xmlns="" id="{28D50DE9-8658-3321-3801-0D4103C2120E}"/>
              </a:ext>
            </a:extLst>
          </p:cNvPr>
          <p:cNvSpPr txBox="1"/>
          <p:nvPr/>
        </p:nvSpPr>
        <p:spPr>
          <a:xfrm>
            <a:off x="4804756" y="5054138"/>
            <a:ext cx="6866313" cy="369332"/>
          </a:xfrm>
          <a:prstGeom prst="rect">
            <a:avLst/>
          </a:prstGeom>
          <a:noFill/>
        </p:spPr>
        <p:txBody>
          <a:bodyPr wrap="square" rtlCol="0">
            <a:spAutoFit/>
          </a:bodyPr>
          <a:lstStyle/>
          <a:p>
            <a:r>
              <a:rPr lang="en-GB" dirty="0"/>
              <a:t>at https://www.who.int</a:t>
            </a:r>
          </a:p>
        </p:txBody>
      </p:sp>
    </p:spTree>
    <p:extLst>
      <p:ext uri="{BB962C8B-B14F-4D97-AF65-F5344CB8AC3E}">
        <p14:creationId xmlns:p14="http://schemas.microsoft.com/office/powerpoint/2010/main" val="1527386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6DEBF4C-E32B-9185-9C0D-B2FD67FB23D9}"/>
              </a:ext>
            </a:extLst>
          </p:cNvPr>
          <p:cNvSpPr>
            <a:spLocks noGrp="1"/>
          </p:cNvSpPr>
          <p:nvPr>
            <p:ph idx="1"/>
          </p:nvPr>
        </p:nvSpPr>
        <p:spPr/>
        <p:txBody>
          <a:bodyPr/>
          <a:lstStyle/>
          <a:p>
            <a:pPr rtl="0"/>
            <a:r>
              <a:rPr lang="en-GB" dirty="0"/>
              <a:t>Health and Stress Definition</a:t>
            </a:r>
          </a:p>
          <a:p>
            <a:pPr rtl="0"/>
            <a:r>
              <a:rPr lang="en-GB" dirty="0"/>
              <a:t>Physiological and Psychological Effects</a:t>
            </a:r>
            <a:r>
              <a:rPr lang="tr-TR" dirty="0"/>
              <a:t> of </a:t>
            </a:r>
            <a:r>
              <a:rPr lang="en-GB" dirty="0"/>
              <a:t>Stress</a:t>
            </a:r>
          </a:p>
          <a:p>
            <a:pPr rtl="0"/>
            <a:r>
              <a:rPr lang="en-GB" dirty="0"/>
              <a:t>Coping Mechanisms</a:t>
            </a:r>
          </a:p>
          <a:p>
            <a:pPr rtl="0"/>
            <a:r>
              <a:rPr lang="en-GB" dirty="0"/>
              <a:t>Positive Effects of Stress</a:t>
            </a:r>
          </a:p>
          <a:p>
            <a:pPr rtl="0"/>
            <a:r>
              <a:rPr lang="en-GB" dirty="0"/>
              <a:t>Conclusion</a:t>
            </a:r>
          </a:p>
        </p:txBody>
      </p:sp>
      <p:sp>
        <p:nvSpPr>
          <p:cNvPr id="4" name="Date Placeholder 3">
            <a:extLst>
              <a:ext uri="{FF2B5EF4-FFF2-40B4-BE49-F238E27FC236}">
                <a16:creationId xmlns:a16="http://schemas.microsoft.com/office/drawing/2014/main" xmlns="" id="{27011506-B2ED-F681-0904-9F1BA4156A0C}"/>
              </a:ext>
            </a:extLst>
          </p:cNvPr>
          <p:cNvSpPr>
            <a:spLocks noGrp="1"/>
          </p:cNvSpPr>
          <p:nvPr>
            <p:ph type="dt" sz="half" idx="2"/>
          </p:nvPr>
        </p:nvSpPr>
        <p:spPr/>
        <p:txBody>
          <a:bodyPr/>
          <a:lstStyle/>
          <a:p>
            <a:pPr rtl="0"/>
            <a:r>
              <a:rPr lang="en-GB" dirty="0"/>
              <a:t>26</a:t>
            </a:r>
            <a:r>
              <a:rPr lang="en-GB" noProof="0" dirty="0"/>
              <a:t>/05/2023</a:t>
            </a:r>
          </a:p>
        </p:txBody>
      </p:sp>
      <p:sp>
        <p:nvSpPr>
          <p:cNvPr id="6" name="Slide Number Placeholder 5">
            <a:extLst>
              <a:ext uri="{FF2B5EF4-FFF2-40B4-BE49-F238E27FC236}">
                <a16:creationId xmlns:a16="http://schemas.microsoft.com/office/drawing/2014/main" xmlns="" id="{A40AEE21-F4C5-F3A5-12EC-ABCAF3CAB5E5}"/>
              </a:ext>
            </a:extLst>
          </p:cNvPr>
          <p:cNvSpPr>
            <a:spLocks noGrp="1"/>
          </p:cNvSpPr>
          <p:nvPr>
            <p:ph type="sldNum" sz="quarter" idx="4"/>
          </p:nvPr>
        </p:nvSpPr>
        <p:spPr/>
        <p:txBody>
          <a:bodyPr/>
          <a:lstStyle/>
          <a:p>
            <a:pPr rtl="0"/>
            <a:fld id="{294A09A9-5501-47C1-A89A-A340965A2BE2}" type="slidenum">
              <a:rPr lang="en-GB" noProof="0" smtClean="0"/>
              <a:pPr rtl="0"/>
              <a:t>4</a:t>
            </a:fld>
            <a:endParaRPr lang="en-GB" noProof="0"/>
          </a:p>
        </p:txBody>
      </p:sp>
      <p:sp>
        <p:nvSpPr>
          <p:cNvPr id="2" name="Title 1">
            <a:extLst>
              <a:ext uri="{FF2B5EF4-FFF2-40B4-BE49-F238E27FC236}">
                <a16:creationId xmlns:a16="http://schemas.microsoft.com/office/drawing/2014/main" xmlns="" id="{C74EBAF4-BBB4-4943-2A8A-39617B10A2ED}"/>
              </a:ext>
            </a:extLst>
          </p:cNvPr>
          <p:cNvSpPr>
            <a:spLocks noGrp="1"/>
          </p:cNvSpPr>
          <p:nvPr>
            <p:ph type="title"/>
          </p:nvPr>
        </p:nvSpPr>
        <p:spPr>
          <a:xfrm>
            <a:off x="1167492" y="381000"/>
            <a:ext cx="9779183" cy="1325563"/>
          </a:xfrm>
        </p:spPr>
        <p:txBody>
          <a:bodyPr rtlCol="0"/>
          <a:lstStyle/>
          <a:p>
            <a:pPr rtl="0"/>
            <a:r>
              <a:rPr lang="en-GB" dirty="0"/>
              <a:t>Content</a:t>
            </a:r>
          </a:p>
        </p:txBody>
      </p:sp>
    </p:spTree>
    <p:extLst>
      <p:ext uri="{BB962C8B-B14F-4D97-AF65-F5344CB8AC3E}">
        <p14:creationId xmlns:p14="http://schemas.microsoft.com/office/powerpoint/2010/main" val="117345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45A57383-A82E-0BA4-78B8-CE87150E2F13}"/>
              </a:ext>
            </a:extLst>
          </p:cNvPr>
          <p:cNvSpPr>
            <a:spLocks noGrp="1"/>
          </p:cNvSpPr>
          <p:nvPr>
            <p:ph type="dt" sz="half" idx="2"/>
          </p:nvPr>
        </p:nvSpPr>
        <p:spPr/>
        <p:txBody>
          <a:bodyPr/>
          <a:lstStyle/>
          <a:p>
            <a:pPr rtl="0"/>
            <a:r>
              <a:rPr lang="en-GB" dirty="0"/>
              <a:t>26</a:t>
            </a:r>
            <a:r>
              <a:rPr lang="en-GB" noProof="0" dirty="0"/>
              <a:t>/05/2023</a:t>
            </a:r>
          </a:p>
        </p:txBody>
      </p:sp>
      <p:sp>
        <p:nvSpPr>
          <p:cNvPr id="6" name="Slide Number Placeholder 5">
            <a:extLst>
              <a:ext uri="{FF2B5EF4-FFF2-40B4-BE49-F238E27FC236}">
                <a16:creationId xmlns:a16="http://schemas.microsoft.com/office/drawing/2014/main" xmlns="" id="{BE2505F1-6EC3-9A0A-45AF-7021D31F6158}"/>
              </a:ext>
            </a:extLst>
          </p:cNvPr>
          <p:cNvSpPr>
            <a:spLocks noGrp="1"/>
          </p:cNvSpPr>
          <p:nvPr>
            <p:ph type="sldNum" sz="quarter" idx="4"/>
          </p:nvPr>
        </p:nvSpPr>
        <p:spPr/>
        <p:txBody>
          <a:bodyPr/>
          <a:lstStyle/>
          <a:p>
            <a:pPr rtl="0"/>
            <a:fld id="{294A09A9-5501-47C1-A89A-A340965A2BE2}" type="slidenum">
              <a:rPr lang="en-GB" noProof="0" smtClean="0"/>
              <a:pPr rtl="0"/>
              <a:t>5</a:t>
            </a:fld>
            <a:endParaRPr lang="en-GB" noProof="0"/>
          </a:p>
        </p:txBody>
      </p:sp>
      <p:pic>
        <p:nvPicPr>
          <p:cNvPr id="7" name="Picture 2" descr="Personal Health - Lessons - Tes Teach">
            <a:extLst>
              <a:ext uri="{FF2B5EF4-FFF2-40B4-BE49-F238E27FC236}">
                <a16:creationId xmlns:a16="http://schemas.microsoft.com/office/drawing/2014/main" xmlns="" id="{F85769A8-3EE3-D9C3-74C3-A98960D0373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1429"/>
          <a:stretch/>
        </p:blipFill>
        <p:spPr bwMode="auto">
          <a:xfrm>
            <a:off x="1852227" y="596348"/>
            <a:ext cx="8409431" cy="558626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xmlns="" id="{DCD82E74-BE4F-D69C-35D2-2E4D9F227684}"/>
              </a:ext>
            </a:extLst>
          </p:cNvPr>
          <p:cNvSpPr txBox="1"/>
          <p:nvPr/>
        </p:nvSpPr>
        <p:spPr>
          <a:xfrm>
            <a:off x="8892209" y="5897216"/>
            <a:ext cx="1789044" cy="369332"/>
          </a:xfrm>
          <a:prstGeom prst="rect">
            <a:avLst/>
          </a:prstGeom>
          <a:noFill/>
        </p:spPr>
        <p:txBody>
          <a:bodyPr wrap="square" rtlCol="0">
            <a:spAutoFit/>
          </a:bodyPr>
          <a:lstStyle/>
          <a:p>
            <a:r>
              <a:rPr lang="en-GB" i="1" dirty="0"/>
              <a:t>Sartorius (2006)</a:t>
            </a:r>
          </a:p>
        </p:txBody>
      </p:sp>
    </p:spTree>
    <p:extLst>
      <p:ext uri="{BB962C8B-B14F-4D97-AF65-F5344CB8AC3E}">
        <p14:creationId xmlns:p14="http://schemas.microsoft.com/office/powerpoint/2010/main" val="3812649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43AE54-676F-0081-5505-191BBACB909D}"/>
              </a:ext>
            </a:extLst>
          </p:cNvPr>
          <p:cNvSpPr>
            <a:spLocks noGrp="1"/>
          </p:cNvSpPr>
          <p:nvPr>
            <p:ph type="title"/>
          </p:nvPr>
        </p:nvSpPr>
        <p:spPr/>
        <p:txBody>
          <a:bodyPr/>
          <a:lstStyle/>
          <a:p>
            <a:r>
              <a:rPr lang="en-GB" dirty="0"/>
              <a:t>Stress</a:t>
            </a:r>
          </a:p>
        </p:txBody>
      </p:sp>
      <p:sp>
        <p:nvSpPr>
          <p:cNvPr id="3" name="Content Placeholder 2">
            <a:extLst>
              <a:ext uri="{FF2B5EF4-FFF2-40B4-BE49-F238E27FC236}">
                <a16:creationId xmlns:a16="http://schemas.microsoft.com/office/drawing/2014/main" xmlns="" id="{2CEFFF3B-C011-6E42-4A35-FBE84D72AD80}"/>
              </a:ext>
            </a:extLst>
          </p:cNvPr>
          <p:cNvSpPr>
            <a:spLocks noGrp="1"/>
          </p:cNvSpPr>
          <p:nvPr>
            <p:ph idx="1"/>
          </p:nvPr>
        </p:nvSpPr>
        <p:spPr>
          <a:xfrm>
            <a:off x="1167493" y="2087561"/>
            <a:ext cx="4822490" cy="4406004"/>
          </a:xfrm>
        </p:spPr>
        <p:txBody>
          <a:bodyPr/>
          <a:lstStyle/>
          <a:p>
            <a:pPr marL="457200" indent="-457200">
              <a:buFont typeface="Wingdings" panose="05000000000000000000" pitchFamily="2" charset="2"/>
              <a:buChar char="v"/>
            </a:pPr>
            <a:r>
              <a:rPr lang="en-GB" sz="2200" dirty="0"/>
              <a:t>A person’s response to events that are threatening or challenging.</a:t>
            </a:r>
          </a:p>
          <a:p>
            <a:pPr marL="457200" indent="-457200">
              <a:buFont typeface="Wingdings" panose="05000000000000000000" pitchFamily="2" charset="2"/>
              <a:buChar char="v"/>
            </a:pPr>
            <a:endParaRPr lang="en-GB" sz="2200" dirty="0"/>
          </a:p>
          <a:p>
            <a:pPr marL="457200" indent="-457200">
              <a:buFont typeface="Wingdings" panose="05000000000000000000" pitchFamily="2" charset="2"/>
              <a:buChar char="v"/>
            </a:pPr>
            <a:r>
              <a:rPr lang="en-GB" sz="2200" i="1" dirty="0"/>
              <a:t>Stressors </a:t>
            </a:r>
            <a:r>
              <a:rPr lang="en-GB" sz="2200" dirty="0"/>
              <a:t>are very subjective.</a:t>
            </a:r>
          </a:p>
          <a:p>
            <a:pPr marL="914400" lvl="1" indent="-457200">
              <a:buFont typeface="Wingdings" panose="05000000000000000000" pitchFamily="2" charset="2"/>
              <a:buChar char="v"/>
            </a:pPr>
            <a:r>
              <a:rPr lang="en-GB" sz="2200" dirty="0"/>
              <a:t>E.g., birthdays, loss of a loved one</a:t>
            </a:r>
          </a:p>
          <a:p>
            <a:pPr marL="914400" lvl="1" indent="-457200">
              <a:buFont typeface="Wingdings" panose="05000000000000000000" pitchFamily="2" charset="2"/>
              <a:buChar char="v"/>
            </a:pPr>
            <a:endParaRPr lang="en-GB" sz="2200" dirty="0"/>
          </a:p>
          <a:p>
            <a:pPr marL="457200" indent="-457200">
              <a:buFont typeface="Wingdings" panose="05000000000000000000" pitchFamily="2" charset="2"/>
              <a:buChar char="v"/>
            </a:pPr>
            <a:r>
              <a:rPr lang="en-GB" sz="2200" i="1" dirty="0">
                <a:solidFill>
                  <a:schemeClr val="accent1">
                    <a:lumMod val="75000"/>
                  </a:schemeClr>
                </a:solidFill>
              </a:rPr>
              <a:t>Acute stress vs. chronic stress</a:t>
            </a:r>
          </a:p>
          <a:p>
            <a:pPr marL="457200" indent="-457200">
              <a:buFont typeface="Arial" panose="020B0604020202020204" pitchFamily="34" charset="0"/>
              <a:buChar char="•"/>
            </a:pPr>
            <a:endParaRPr lang="en-GB" sz="2200" dirty="0"/>
          </a:p>
        </p:txBody>
      </p:sp>
      <p:sp>
        <p:nvSpPr>
          <p:cNvPr id="4" name="Date Placeholder 3">
            <a:extLst>
              <a:ext uri="{FF2B5EF4-FFF2-40B4-BE49-F238E27FC236}">
                <a16:creationId xmlns:a16="http://schemas.microsoft.com/office/drawing/2014/main" xmlns="" id="{41DF568A-7BF9-1272-BF27-31386795916B}"/>
              </a:ext>
            </a:extLst>
          </p:cNvPr>
          <p:cNvSpPr>
            <a:spLocks noGrp="1"/>
          </p:cNvSpPr>
          <p:nvPr>
            <p:ph type="dt" sz="half" idx="2"/>
          </p:nvPr>
        </p:nvSpPr>
        <p:spPr/>
        <p:txBody>
          <a:bodyPr/>
          <a:lstStyle/>
          <a:p>
            <a:pPr rtl="0"/>
            <a:r>
              <a:rPr lang="en-GB" dirty="0"/>
              <a:t>26</a:t>
            </a:r>
            <a:r>
              <a:rPr lang="en-GB" noProof="0" dirty="0"/>
              <a:t>/05/2023</a:t>
            </a:r>
          </a:p>
        </p:txBody>
      </p:sp>
      <p:sp>
        <p:nvSpPr>
          <p:cNvPr id="6" name="Slide Number Placeholder 5">
            <a:extLst>
              <a:ext uri="{FF2B5EF4-FFF2-40B4-BE49-F238E27FC236}">
                <a16:creationId xmlns:a16="http://schemas.microsoft.com/office/drawing/2014/main" xmlns="" id="{A6627167-46F7-31DD-65EE-812164318249}"/>
              </a:ext>
            </a:extLst>
          </p:cNvPr>
          <p:cNvSpPr>
            <a:spLocks noGrp="1"/>
          </p:cNvSpPr>
          <p:nvPr>
            <p:ph type="sldNum" sz="quarter" idx="4"/>
          </p:nvPr>
        </p:nvSpPr>
        <p:spPr/>
        <p:txBody>
          <a:bodyPr/>
          <a:lstStyle/>
          <a:p>
            <a:pPr rtl="0"/>
            <a:fld id="{294A09A9-5501-47C1-A89A-A340965A2BE2}" type="slidenum">
              <a:rPr lang="en-GB" noProof="0" smtClean="0"/>
              <a:pPr rtl="0"/>
              <a:t>6</a:t>
            </a:fld>
            <a:endParaRPr lang="en-GB" noProof="0"/>
          </a:p>
        </p:txBody>
      </p:sp>
      <p:graphicFrame>
        <p:nvGraphicFramePr>
          <p:cNvPr id="7" name="Table 7">
            <a:extLst>
              <a:ext uri="{FF2B5EF4-FFF2-40B4-BE49-F238E27FC236}">
                <a16:creationId xmlns:a16="http://schemas.microsoft.com/office/drawing/2014/main" xmlns="" id="{377E8C82-7C29-41F6-69D2-443B737E826D}"/>
              </a:ext>
            </a:extLst>
          </p:cNvPr>
          <p:cNvGraphicFramePr>
            <a:graphicFrameLocks noGrp="1"/>
          </p:cNvGraphicFramePr>
          <p:nvPr>
            <p:extLst>
              <p:ext uri="{D42A27DB-BD31-4B8C-83A1-F6EECF244321}">
                <p14:modId xmlns:p14="http://schemas.microsoft.com/office/powerpoint/2010/main" val="3068459403"/>
              </p:ext>
            </p:extLst>
          </p:nvPr>
        </p:nvGraphicFramePr>
        <p:xfrm>
          <a:off x="6184668" y="2194560"/>
          <a:ext cx="5619404" cy="2926084"/>
        </p:xfrm>
        <a:graphic>
          <a:graphicData uri="http://schemas.openxmlformats.org/drawingml/2006/table">
            <a:tbl>
              <a:tblPr firstRow="1" bandRow="1">
                <a:tableStyleId>{F5AB1C69-6EDB-4FF4-983F-18BD219EF322}</a:tableStyleId>
              </a:tblPr>
              <a:tblGrid>
                <a:gridCol w="2809702">
                  <a:extLst>
                    <a:ext uri="{9D8B030D-6E8A-4147-A177-3AD203B41FA5}">
                      <a16:colId xmlns:a16="http://schemas.microsoft.com/office/drawing/2014/main" xmlns="" val="3797521628"/>
                    </a:ext>
                  </a:extLst>
                </a:gridCol>
                <a:gridCol w="2809702">
                  <a:extLst>
                    <a:ext uri="{9D8B030D-6E8A-4147-A177-3AD203B41FA5}">
                      <a16:colId xmlns:a16="http://schemas.microsoft.com/office/drawing/2014/main" xmlns="" val="4249694945"/>
                    </a:ext>
                  </a:extLst>
                </a:gridCol>
              </a:tblGrid>
              <a:tr h="418012">
                <a:tc>
                  <a:txBody>
                    <a:bodyPr/>
                    <a:lstStyle/>
                    <a:p>
                      <a:r>
                        <a:rPr lang="en-GB" dirty="0"/>
                        <a:t>External</a:t>
                      </a:r>
                    </a:p>
                  </a:txBody>
                  <a:tcPr/>
                </a:tc>
                <a:tc>
                  <a:txBody>
                    <a:bodyPr/>
                    <a:lstStyle/>
                    <a:p>
                      <a:r>
                        <a:rPr lang="en-GB" dirty="0"/>
                        <a:t>Internal</a:t>
                      </a:r>
                    </a:p>
                  </a:txBody>
                  <a:tcPr/>
                </a:tc>
                <a:extLst>
                  <a:ext uri="{0D108BD9-81ED-4DB2-BD59-A6C34878D82A}">
                    <a16:rowId xmlns:a16="http://schemas.microsoft.com/office/drawing/2014/main" xmlns="" val="2605756911"/>
                  </a:ext>
                </a:extLst>
              </a:tr>
              <a:tr h="418012">
                <a:tc>
                  <a:txBody>
                    <a:bodyPr/>
                    <a:lstStyle/>
                    <a:p>
                      <a:r>
                        <a:rPr lang="en-GB" dirty="0"/>
                        <a:t>Deaths</a:t>
                      </a:r>
                    </a:p>
                  </a:txBody>
                  <a:tcPr/>
                </a:tc>
                <a:tc>
                  <a:txBody>
                    <a:bodyPr/>
                    <a:lstStyle/>
                    <a:p>
                      <a:r>
                        <a:rPr lang="en-GB" dirty="0"/>
                        <a:t>Expectations</a:t>
                      </a:r>
                    </a:p>
                  </a:txBody>
                  <a:tcPr/>
                </a:tc>
                <a:extLst>
                  <a:ext uri="{0D108BD9-81ED-4DB2-BD59-A6C34878D82A}">
                    <a16:rowId xmlns:a16="http://schemas.microsoft.com/office/drawing/2014/main" xmlns="" val="1226582451"/>
                  </a:ext>
                </a:extLst>
              </a:tr>
              <a:tr h="418012">
                <a:tc>
                  <a:txBody>
                    <a:bodyPr/>
                    <a:lstStyle/>
                    <a:p>
                      <a:r>
                        <a:rPr lang="en-GB" dirty="0"/>
                        <a:t>Injuries</a:t>
                      </a:r>
                    </a:p>
                  </a:txBody>
                  <a:tcPr/>
                </a:tc>
                <a:tc>
                  <a:txBody>
                    <a:bodyPr/>
                    <a:lstStyle/>
                    <a:p>
                      <a:r>
                        <a:rPr lang="en-GB" dirty="0"/>
                        <a:t>Demands</a:t>
                      </a:r>
                    </a:p>
                  </a:txBody>
                  <a:tcPr/>
                </a:tc>
                <a:extLst>
                  <a:ext uri="{0D108BD9-81ED-4DB2-BD59-A6C34878D82A}">
                    <a16:rowId xmlns:a16="http://schemas.microsoft.com/office/drawing/2014/main" xmlns="" val="1236603530"/>
                  </a:ext>
                </a:extLst>
              </a:tr>
              <a:tr h="418012">
                <a:tc>
                  <a:txBody>
                    <a:bodyPr/>
                    <a:lstStyle/>
                    <a:p>
                      <a:r>
                        <a:rPr lang="en-GB" dirty="0"/>
                        <a:t>Illnesses</a:t>
                      </a:r>
                    </a:p>
                  </a:txBody>
                  <a:tcPr/>
                </a:tc>
                <a:tc>
                  <a:txBody>
                    <a:bodyPr/>
                    <a:lstStyle/>
                    <a:p>
                      <a:r>
                        <a:rPr lang="en-GB" dirty="0"/>
                        <a:t>Misperceptions</a:t>
                      </a:r>
                    </a:p>
                  </a:txBody>
                  <a:tcPr/>
                </a:tc>
                <a:extLst>
                  <a:ext uri="{0D108BD9-81ED-4DB2-BD59-A6C34878D82A}">
                    <a16:rowId xmlns:a16="http://schemas.microsoft.com/office/drawing/2014/main" xmlns="" val="1432545931"/>
                  </a:ext>
                </a:extLst>
              </a:tr>
              <a:tr h="418012">
                <a:tc>
                  <a:txBody>
                    <a:bodyPr/>
                    <a:lstStyle/>
                    <a:p>
                      <a:r>
                        <a:rPr lang="en-GB" dirty="0"/>
                        <a:t>Relationship breakdown</a:t>
                      </a:r>
                    </a:p>
                  </a:txBody>
                  <a:tcPr/>
                </a:tc>
                <a:tc>
                  <a:txBody>
                    <a:bodyPr/>
                    <a:lstStyle/>
                    <a:p>
                      <a:r>
                        <a:rPr lang="en-GB" dirty="0"/>
                        <a:t>Assumptions</a:t>
                      </a:r>
                    </a:p>
                  </a:txBody>
                  <a:tcPr/>
                </a:tc>
                <a:extLst>
                  <a:ext uri="{0D108BD9-81ED-4DB2-BD59-A6C34878D82A}">
                    <a16:rowId xmlns:a16="http://schemas.microsoft.com/office/drawing/2014/main" xmlns="" val="2385583694"/>
                  </a:ext>
                </a:extLst>
              </a:tr>
              <a:tr h="418012">
                <a:tc>
                  <a:txBody>
                    <a:bodyPr/>
                    <a:lstStyle/>
                    <a:p>
                      <a:r>
                        <a:rPr lang="en-GB" dirty="0"/>
                        <a:t>Being a victim of crime</a:t>
                      </a:r>
                    </a:p>
                  </a:txBody>
                  <a:tcPr/>
                </a:tc>
                <a:tc>
                  <a:txBody>
                    <a:bodyPr/>
                    <a:lstStyle/>
                    <a:p>
                      <a:r>
                        <a:rPr lang="en-GB" dirty="0"/>
                        <a:t>Fear</a:t>
                      </a:r>
                    </a:p>
                  </a:txBody>
                  <a:tcPr/>
                </a:tc>
                <a:extLst>
                  <a:ext uri="{0D108BD9-81ED-4DB2-BD59-A6C34878D82A}">
                    <a16:rowId xmlns:a16="http://schemas.microsoft.com/office/drawing/2014/main" xmlns="" val="3996178975"/>
                  </a:ext>
                </a:extLst>
              </a:tr>
              <a:tr h="418012">
                <a:tc>
                  <a:txBody>
                    <a:bodyPr/>
                    <a:lstStyle/>
                    <a:p>
                      <a:r>
                        <a:rPr lang="en-GB" dirty="0"/>
                        <a:t>Retirement</a:t>
                      </a:r>
                    </a:p>
                  </a:txBody>
                  <a:tcPr/>
                </a:tc>
                <a:tc>
                  <a:txBody>
                    <a:bodyPr/>
                    <a:lstStyle/>
                    <a:p>
                      <a:r>
                        <a:rPr lang="en-GB" dirty="0"/>
                        <a:t>Anger</a:t>
                      </a:r>
                    </a:p>
                  </a:txBody>
                  <a:tcPr/>
                </a:tc>
                <a:extLst>
                  <a:ext uri="{0D108BD9-81ED-4DB2-BD59-A6C34878D82A}">
                    <a16:rowId xmlns:a16="http://schemas.microsoft.com/office/drawing/2014/main" xmlns="" val="1034719455"/>
                  </a:ext>
                </a:extLst>
              </a:tr>
            </a:tbl>
          </a:graphicData>
        </a:graphic>
      </p:graphicFrame>
    </p:spTree>
    <p:extLst>
      <p:ext uri="{BB962C8B-B14F-4D97-AF65-F5344CB8AC3E}">
        <p14:creationId xmlns:p14="http://schemas.microsoft.com/office/powerpoint/2010/main" val="3839776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43AE54-676F-0081-5505-191BBACB909D}"/>
              </a:ext>
            </a:extLst>
          </p:cNvPr>
          <p:cNvSpPr>
            <a:spLocks noGrp="1"/>
          </p:cNvSpPr>
          <p:nvPr>
            <p:ph type="title"/>
          </p:nvPr>
        </p:nvSpPr>
        <p:spPr/>
        <p:txBody>
          <a:bodyPr/>
          <a:lstStyle/>
          <a:p>
            <a:r>
              <a:rPr lang="en-GB" dirty="0"/>
              <a:t>Chronic Stress</a:t>
            </a:r>
          </a:p>
        </p:txBody>
      </p:sp>
      <p:sp>
        <p:nvSpPr>
          <p:cNvPr id="3" name="Content Placeholder 2">
            <a:extLst>
              <a:ext uri="{FF2B5EF4-FFF2-40B4-BE49-F238E27FC236}">
                <a16:creationId xmlns:a16="http://schemas.microsoft.com/office/drawing/2014/main" xmlns="" id="{2CEFFF3B-C011-6E42-4A35-FBE84D72AD80}"/>
              </a:ext>
            </a:extLst>
          </p:cNvPr>
          <p:cNvSpPr>
            <a:spLocks noGrp="1"/>
          </p:cNvSpPr>
          <p:nvPr>
            <p:ph idx="1"/>
          </p:nvPr>
        </p:nvSpPr>
        <p:spPr>
          <a:xfrm>
            <a:off x="1167492" y="1769509"/>
            <a:ext cx="10547429" cy="3366815"/>
          </a:xfrm>
        </p:spPr>
        <p:txBody>
          <a:bodyPr/>
          <a:lstStyle/>
          <a:p>
            <a:r>
              <a:rPr lang="en-GB" sz="2000" dirty="0"/>
              <a:t>High cortisol levels can cause:</a:t>
            </a:r>
          </a:p>
          <a:p>
            <a:pPr marL="457200" indent="-457200">
              <a:buFont typeface="Wingdings" panose="05000000000000000000" pitchFamily="2" charset="2"/>
              <a:buChar char="v"/>
            </a:pPr>
            <a:r>
              <a:rPr lang="en-GB" sz="2000" dirty="0"/>
              <a:t>Brain size shrinking,</a:t>
            </a:r>
          </a:p>
          <a:p>
            <a:pPr marL="457200" indent="-457200">
              <a:buFont typeface="Wingdings" panose="05000000000000000000" pitchFamily="2" charset="2"/>
              <a:buChar char="v"/>
            </a:pPr>
            <a:r>
              <a:rPr lang="en-GB" sz="2000" dirty="0"/>
              <a:t>Lower volume in the prefrontal cortex,</a:t>
            </a:r>
          </a:p>
          <a:p>
            <a:pPr marL="457200" indent="-457200">
              <a:buFont typeface="Wingdings" panose="05000000000000000000" pitchFamily="2" charset="2"/>
              <a:buChar char="v"/>
            </a:pPr>
            <a:r>
              <a:rPr lang="en-GB" sz="2000" dirty="0"/>
              <a:t>Difficulty in processing emotions, </a:t>
            </a:r>
          </a:p>
          <a:p>
            <a:pPr marL="457200" indent="-457200">
              <a:buFont typeface="Wingdings" panose="05000000000000000000" pitchFamily="2" charset="2"/>
              <a:buChar char="v"/>
            </a:pPr>
            <a:r>
              <a:rPr lang="en-GB" sz="2000" dirty="0"/>
              <a:t>Difficulties in memory caused by less flexibility in hippocampus,</a:t>
            </a:r>
          </a:p>
          <a:p>
            <a:pPr marL="457200" indent="-457200">
              <a:buFont typeface="Wingdings" panose="05000000000000000000" pitchFamily="2" charset="2"/>
              <a:buChar char="v"/>
            </a:pPr>
            <a:r>
              <a:rPr lang="en-GB" sz="2000" dirty="0"/>
              <a:t>Negative thinking patterns including self-criticism, rumination, frequent worry, isolation,</a:t>
            </a:r>
          </a:p>
          <a:p>
            <a:pPr marL="457200" indent="-457200">
              <a:buFont typeface="Wingdings" panose="05000000000000000000" pitchFamily="2" charset="2"/>
              <a:buChar char="v"/>
            </a:pPr>
            <a:r>
              <a:rPr lang="en-GB" sz="2000" dirty="0"/>
              <a:t>Executive functioning problems including self-control, impulsivity, adaptation, planning,</a:t>
            </a:r>
          </a:p>
          <a:p>
            <a:pPr marL="457200" indent="-457200">
              <a:buFont typeface="Wingdings" panose="05000000000000000000" pitchFamily="2" charset="2"/>
              <a:buChar char="v"/>
            </a:pPr>
            <a:r>
              <a:rPr lang="en-GB" sz="2000" dirty="0"/>
              <a:t>Increase in depression, anxiety disorder or post-traumatic stress disorder (PTSD),</a:t>
            </a:r>
          </a:p>
          <a:p>
            <a:pPr marL="457200" indent="-457200">
              <a:buFont typeface="Wingdings" panose="05000000000000000000" pitchFamily="2" charset="2"/>
              <a:buChar char="v"/>
            </a:pPr>
            <a:r>
              <a:rPr lang="en-GB" sz="2000" dirty="0"/>
              <a:t>Insomnia.</a:t>
            </a:r>
          </a:p>
          <a:p>
            <a:pPr marL="457200" indent="-457200">
              <a:buFont typeface="Wingdings" panose="05000000000000000000" pitchFamily="2" charset="2"/>
              <a:buChar char="v"/>
            </a:pPr>
            <a:endParaRPr lang="en-GB" sz="2000" dirty="0"/>
          </a:p>
          <a:p>
            <a:pPr marL="457200" indent="-457200">
              <a:buFont typeface="Wingdings" panose="05000000000000000000" pitchFamily="2" charset="2"/>
              <a:buChar char="v"/>
            </a:pPr>
            <a:r>
              <a:rPr lang="en-GB" sz="1800" i="1" dirty="0"/>
              <a:t>Belleau et al., (2019), Liu et al., (2020), Tyng et al., (2017), </a:t>
            </a:r>
            <a:r>
              <a:rPr lang="en-GB" sz="1800" i="1" dirty="0" err="1"/>
              <a:t>Dioli</a:t>
            </a:r>
            <a:r>
              <a:rPr lang="en-GB" sz="1800" i="1" dirty="0"/>
              <a:t> et al., (2019), </a:t>
            </a:r>
            <a:r>
              <a:rPr lang="en-GB" sz="1800" i="1" dirty="0" err="1"/>
              <a:t>Stomby</a:t>
            </a:r>
            <a:r>
              <a:rPr lang="en-GB" sz="1800" i="1" dirty="0"/>
              <a:t> et al., (2016), Siddiqui et al., (2008)</a:t>
            </a:r>
          </a:p>
          <a:p>
            <a:pPr marL="457200" indent="-457200">
              <a:buFont typeface="Wingdings" panose="05000000000000000000" pitchFamily="2" charset="2"/>
              <a:buChar char="v"/>
            </a:pPr>
            <a:endParaRPr lang="en-GB" sz="2000" dirty="0"/>
          </a:p>
          <a:p>
            <a:pPr marL="457200" indent="-457200">
              <a:buFont typeface="Wingdings" panose="05000000000000000000" pitchFamily="2" charset="2"/>
              <a:buChar char="v"/>
            </a:pPr>
            <a:endParaRPr lang="en-GB" sz="2000" dirty="0"/>
          </a:p>
          <a:p>
            <a:pPr marL="457200" indent="-457200">
              <a:buFont typeface="Wingdings" panose="05000000000000000000" pitchFamily="2" charset="2"/>
              <a:buChar char="v"/>
            </a:pPr>
            <a:endParaRPr lang="en-GB" sz="2000" dirty="0"/>
          </a:p>
        </p:txBody>
      </p:sp>
      <p:sp>
        <p:nvSpPr>
          <p:cNvPr id="4" name="Date Placeholder 3">
            <a:extLst>
              <a:ext uri="{FF2B5EF4-FFF2-40B4-BE49-F238E27FC236}">
                <a16:creationId xmlns:a16="http://schemas.microsoft.com/office/drawing/2014/main" xmlns="" id="{41DF568A-7BF9-1272-BF27-31386795916B}"/>
              </a:ext>
            </a:extLst>
          </p:cNvPr>
          <p:cNvSpPr>
            <a:spLocks noGrp="1"/>
          </p:cNvSpPr>
          <p:nvPr>
            <p:ph type="dt" sz="half" idx="2"/>
          </p:nvPr>
        </p:nvSpPr>
        <p:spPr/>
        <p:txBody>
          <a:bodyPr/>
          <a:lstStyle/>
          <a:p>
            <a:pPr rtl="0"/>
            <a:r>
              <a:rPr lang="en-GB" dirty="0"/>
              <a:t>26</a:t>
            </a:r>
            <a:r>
              <a:rPr lang="en-GB" noProof="0" dirty="0"/>
              <a:t>/05/2023</a:t>
            </a:r>
          </a:p>
        </p:txBody>
      </p:sp>
      <p:sp>
        <p:nvSpPr>
          <p:cNvPr id="6" name="Slide Number Placeholder 5">
            <a:extLst>
              <a:ext uri="{FF2B5EF4-FFF2-40B4-BE49-F238E27FC236}">
                <a16:creationId xmlns:a16="http://schemas.microsoft.com/office/drawing/2014/main" xmlns="" id="{A6627167-46F7-31DD-65EE-812164318249}"/>
              </a:ext>
            </a:extLst>
          </p:cNvPr>
          <p:cNvSpPr>
            <a:spLocks noGrp="1"/>
          </p:cNvSpPr>
          <p:nvPr>
            <p:ph type="sldNum" sz="quarter" idx="4"/>
          </p:nvPr>
        </p:nvSpPr>
        <p:spPr/>
        <p:txBody>
          <a:bodyPr/>
          <a:lstStyle/>
          <a:p>
            <a:pPr rtl="0"/>
            <a:fld id="{294A09A9-5501-47C1-A89A-A340965A2BE2}" type="slidenum">
              <a:rPr lang="en-GB" noProof="0" smtClean="0"/>
              <a:pPr rtl="0"/>
              <a:t>7</a:t>
            </a:fld>
            <a:endParaRPr lang="en-GB" noProof="0"/>
          </a:p>
        </p:txBody>
      </p:sp>
      <p:pic>
        <p:nvPicPr>
          <p:cNvPr id="2050" name="Picture 2" descr="What is stress and what does it do to our bodies? - Hindustan Times">
            <a:extLst>
              <a:ext uri="{FF2B5EF4-FFF2-40B4-BE49-F238E27FC236}">
                <a16:creationId xmlns:a16="http://schemas.microsoft.com/office/drawing/2014/main" xmlns="" id="{7EFD870A-B091-C527-21D0-963893245A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1315" y="1113181"/>
            <a:ext cx="2786703" cy="15703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461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48DAC9-BA99-35B9-ADF6-7CFA90652C9A}"/>
              </a:ext>
            </a:extLst>
          </p:cNvPr>
          <p:cNvSpPr>
            <a:spLocks noGrp="1"/>
          </p:cNvSpPr>
          <p:nvPr>
            <p:ph type="title"/>
          </p:nvPr>
        </p:nvSpPr>
        <p:spPr/>
        <p:txBody>
          <a:bodyPr/>
          <a:lstStyle/>
          <a:p>
            <a:r>
              <a:rPr lang="en-GB" dirty="0"/>
              <a:t>Stages of Stress Reaction</a:t>
            </a:r>
          </a:p>
        </p:txBody>
      </p:sp>
      <p:sp>
        <p:nvSpPr>
          <p:cNvPr id="3" name="Content Placeholder 2">
            <a:extLst>
              <a:ext uri="{FF2B5EF4-FFF2-40B4-BE49-F238E27FC236}">
                <a16:creationId xmlns:a16="http://schemas.microsoft.com/office/drawing/2014/main" xmlns="" id="{27D86CE4-570B-D093-C672-DEA885BC04B9}"/>
              </a:ext>
            </a:extLst>
          </p:cNvPr>
          <p:cNvSpPr>
            <a:spLocks noGrp="1"/>
          </p:cNvSpPr>
          <p:nvPr>
            <p:ph idx="1"/>
          </p:nvPr>
        </p:nvSpPr>
        <p:spPr/>
        <p:txBody>
          <a:bodyPr/>
          <a:lstStyle/>
          <a:p>
            <a:r>
              <a:rPr lang="en-GB" dirty="0"/>
              <a:t>General Adaptation Syndrome Model (GAS; Selye, 1950):</a:t>
            </a:r>
          </a:p>
          <a:p>
            <a:pPr marL="514350" indent="-514350">
              <a:buAutoNum type="arabicPeriod"/>
            </a:pPr>
            <a:r>
              <a:rPr lang="en-GB" dirty="0"/>
              <a:t>Alarm and Mobilisation</a:t>
            </a:r>
          </a:p>
          <a:p>
            <a:pPr marL="514350" indent="-514350">
              <a:buAutoNum type="arabicPeriod"/>
            </a:pPr>
            <a:r>
              <a:rPr lang="en-GB" dirty="0"/>
              <a:t>Resistance</a:t>
            </a:r>
          </a:p>
          <a:p>
            <a:pPr marL="514350" indent="-514350">
              <a:buAutoNum type="arabicPeriod"/>
            </a:pPr>
            <a:r>
              <a:rPr lang="en-GB" dirty="0">
                <a:solidFill>
                  <a:schemeClr val="accent1">
                    <a:lumMod val="75000"/>
                  </a:schemeClr>
                </a:solidFill>
              </a:rPr>
              <a:t>Exhaustion***</a:t>
            </a:r>
          </a:p>
          <a:p>
            <a:pPr marL="514350" indent="-514350">
              <a:buAutoNum type="arabicPeriod"/>
            </a:pPr>
            <a:endParaRPr lang="en-GB" dirty="0">
              <a:solidFill>
                <a:schemeClr val="accent1">
                  <a:lumMod val="75000"/>
                </a:schemeClr>
              </a:solidFill>
            </a:endParaRPr>
          </a:p>
          <a:p>
            <a:r>
              <a:rPr lang="en-GB" dirty="0">
                <a:solidFill>
                  <a:schemeClr val="accent1">
                    <a:lumMod val="75000"/>
                  </a:schemeClr>
                </a:solidFill>
              </a:rPr>
              <a:t>***Unhealthy coping mechanisms can cause exhaustion.</a:t>
            </a:r>
          </a:p>
          <a:p>
            <a:pPr marL="514350" indent="-514350">
              <a:buAutoNum type="arabicPeriod"/>
            </a:pPr>
            <a:endParaRPr lang="en-GB" dirty="0">
              <a:solidFill>
                <a:srgbClr val="FF0000"/>
              </a:solidFill>
            </a:endParaRPr>
          </a:p>
          <a:p>
            <a:endParaRPr lang="en-GB" dirty="0">
              <a:solidFill>
                <a:srgbClr val="FF0000"/>
              </a:solidFill>
            </a:endParaRPr>
          </a:p>
        </p:txBody>
      </p:sp>
      <p:sp>
        <p:nvSpPr>
          <p:cNvPr id="4" name="Date Placeholder 3">
            <a:extLst>
              <a:ext uri="{FF2B5EF4-FFF2-40B4-BE49-F238E27FC236}">
                <a16:creationId xmlns:a16="http://schemas.microsoft.com/office/drawing/2014/main" xmlns="" id="{DE1063A7-01F5-BA0E-6501-65630174D4C0}"/>
              </a:ext>
            </a:extLst>
          </p:cNvPr>
          <p:cNvSpPr>
            <a:spLocks noGrp="1"/>
          </p:cNvSpPr>
          <p:nvPr>
            <p:ph type="dt" sz="half" idx="2"/>
          </p:nvPr>
        </p:nvSpPr>
        <p:spPr/>
        <p:txBody>
          <a:bodyPr/>
          <a:lstStyle/>
          <a:p>
            <a:pPr rtl="0"/>
            <a:r>
              <a:rPr lang="en-GB" dirty="0"/>
              <a:t>26</a:t>
            </a:r>
            <a:r>
              <a:rPr lang="en-GB" noProof="0" dirty="0"/>
              <a:t>/05/2023</a:t>
            </a:r>
          </a:p>
        </p:txBody>
      </p:sp>
      <p:sp>
        <p:nvSpPr>
          <p:cNvPr id="6" name="Slide Number Placeholder 5">
            <a:extLst>
              <a:ext uri="{FF2B5EF4-FFF2-40B4-BE49-F238E27FC236}">
                <a16:creationId xmlns:a16="http://schemas.microsoft.com/office/drawing/2014/main" xmlns="" id="{881C598E-2F7E-1020-FE22-D9AFB0148C73}"/>
              </a:ext>
            </a:extLst>
          </p:cNvPr>
          <p:cNvSpPr>
            <a:spLocks noGrp="1"/>
          </p:cNvSpPr>
          <p:nvPr>
            <p:ph type="sldNum" sz="quarter" idx="4"/>
          </p:nvPr>
        </p:nvSpPr>
        <p:spPr/>
        <p:txBody>
          <a:bodyPr/>
          <a:lstStyle/>
          <a:p>
            <a:pPr rtl="0"/>
            <a:fld id="{294A09A9-5501-47C1-A89A-A340965A2BE2}" type="slidenum">
              <a:rPr lang="en-GB" noProof="0" smtClean="0"/>
              <a:pPr rtl="0"/>
              <a:t>8</a:t>
            </a:fld>
            <a:endParaRPr lang="en-GB" noProof="0"/>
          </a:p>
        </p:txBody>
      </p:sp>
    </p:spTree>
    <p:extLst>
      <p:ext uri="{BB962C8B-B14F-4D97-AF65-F5344CB8AC3E}">
        <p14:creationId xmlns:p14="http://schemas.microsoft.com/office/powerpoint/2010/main" val="4195149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0AAD5A9E-A657-4B0B-8864-57B56877A21B}"/>
              </a:ext>
            </a:extLst>
          </p:cNvPr>
          <p:cNvSpPr txBox="1"/>
          <p:nvPr/>
        </p:nvSpPr>
        <p:spPr>
          <a:xfrm>
            <a:off x="409480" y="3097569"/>
            <a:ext cx="1151466" cy="477054"/>
          </a:xfrm>
          <a:prstGeom prst="rect">
            <a:avLst/>
          </a:prstGeom>
          <a:solidFill>
            <a:schemeClr val="accent2">
              <a:lumMod val="75000"/>
            </a:schemeClr>
          </a:solidFill>
        </p:spPr>
        <p:txBody>
          <a:bodyPr wrap="square" rtlCol="0">
            <a:spAutoFit/>
          </a:bodyPr>
          <a:lstStyle/>
          <a:p>
            <a:r>
              <a:rPr lang="en-GB" sz="2500" b="1" dirty="0">
                <a:solidFill>
                  <a:schemeClr val="bg1"/>
                </a:solidFill>
                <a:latin typeface="Calibri" panose="020F0502020204030204" pitchFamily="34" charset="0"/>
                <a:cs typeface="Calibri" panose="020F0502020204030204" pitchFamily="34" charset="0"/>
              </a:rPr>
              <a:t>Stress</a:t>
            </a:r>
          </a:p>
        </p:txBody>
      </p:sp>
      <p:sp>
        <p:nvSpPr>
          <p:cNvPr id="6" name="TextBox 5">
            <a:extLst>
              <a:ext uri="{FF2B5EF4-FFF2-40B4-BE49-F238E27FC236}">
                <a16:creationId xmlns:a16="http://schemas.microsoft.com/office/drawing/2014/main" xmlns="" id="{7B79D45E-CFC3-4520-9696-D03FA842407E}"/>
              </a:ext>
            </a:extLst>
          </p:cNvPr>
          <p:cNvSpPr txBox="1"/>
          <p:nvPr/>
        </p:nvSpPr>
        <p:spPr>
          <a:xfrm>
            <a:off x="2706561" y="0"/>
            <a:ext cx="6171431" cy="2246769"/>
          </a:xfrm>
          <a:prstGeom prst="rect">
            <a:avLst/>
          </a:prstGeom>
          <a:solidFill>
            <a:schemeClr val="accent5">
              <a:lumMod val="40000"/>
              <a:lumOff val="60000"/>
            </a:schemeClr>
          </a:solidFill>
        </p:spPr>
        <p:txBody>
          <a:bodyPr wrap="square" rtlCol="0">
            <a:spAutoFit/>
          </a:bodyPr>
          <a:lstStyle/>
          <a:p>
            <a:r>
              <a:rPr lang="en-GB" sz="2300" b="1" dirty="0">
                <a:solidFill>
                  <a:schemeClr val="bg1"/>
                </a:solidFill>
                <a:latin typeface="Calibri" panose="020F0502020204030204" pitchFamily="34" charset="0"/>
                <a:cs typeface="Calibri" panose="020F0502020204030204" pitchFamily="34" charset="0"/>
              </a:rPr>
              <a:t>Direct physiological effects</a:t>
            </a:r>
          </a:p>
          <a:p>
            <a:pPr marL="342900" indent="-342900">
              <a:buFont typeface="Arial" panose="020B0604020202020204" pitchFamily="34" charset="0"/>
              <a:buChar char="•"/>
            </a:pPr>
            <a:r>
              <a:rPr lang="en-GB" sz="2300" dirty="0">
                <a:solidFill>
                  <a:schemeClr val="bg1"/>
                </a:solidFill>
                <a:latin typeface="Calibri" panose="020F0502020204030204" pitchFamily="34" charset="0"/>
                <a:cs typeface="Calibri" panose="020F0502020204030204" pitchFamily="34" charset="0"/>
              </a:rPr>
              <a:t>Elevated blood pressure</a:t>
            </a:r>
          </a:p>
          <a:p>
            <a:pPr marL="342900" indent="-342900">
              <a:buFont typeface="Arial" panose="020B0604020202020204" pitchFamily="34" charset="0"/>
              <a:buChar char="•"/>
            </a:pPr>
            <a:r>
              <a:rPr lang="en-GB" sz="2300" dirty="0">
                <a:solidFill>
                  <a:schemeClr val="bg1"/>
                </a:solidFill>
                <a:latin typeface="Calibri" panose="020F0502020204030204" pitchFamily="34" charset="0"/>
                <a:cs typeface="Calibri" panose="020F0502020204030204" pitchFamily="34" charset="0"/>
              </a:rPr>
              <a:t>Decrease in immune system functioning</a:t>
            </a:r>
          </a:p>
          <a:p>
            <a:pPr marL="342900" indent="-342900">
              <a:buFont typeface="Arial" panose="020B0604020202020204" pitchFamily="34" charset="0"/>
              <a:buChar char="•"/>
            </a:pPr>
            <a:r>
              <a:rPr lang="en-GB" sz="2300" dirty="0">
                <a:solidFill>
                  <a:schemeClr val="bg1"/>
                </a:solidFill>
                <a:latin typeface="Calibri" panose="020F0502020204030204" pitchFamily="34" charset="0"/>
                <a:cs typeface="Calibri" panose="020F0502020204030204" pitchFamily="34" charset="0"/>
              </a:rPr>
              <a:t>Increased hormonal activity</a:t>
            </a:r>
          </a:p>
          <a:p>
            <a:pPr marL="342900" indent="-342900">
              <a:buFont typeface="Arial" panose="020B0604020202020204" pitchFamily="34" charset="0"/>
              <a:buChar char="•"/>
            </a:pPr>
            <a:r>
              <a:rPr lang="en-GB" sz="2300" dirty="0">
                <a:solidFill>
                  <a:schemeClr val="bg1"/>
                </a:solidFill>
                <a:latin typeface="Calibri" panose="020F0502020204030204" pitchFamily="34" charset="0"/>
                <a:cs typeface="Calibri" panose="020F0502020204030204" pitchFamily="34" charset="0"/>
              </a:rPr>
              <a:t>Psychophysiological conditions </a:t>
            </a:r>
          </a:p>
          <a:p>
            <a:endParaRPr lang="en-GB" sz="2500" b="1" dirty="0">
              <a:solidFill>
                <a:schemeClr val="bg1"/>
              </a:solidFill>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xmlns="" id="{4208594E-09CF-4F64-AEFE-742A8EC93652}"/>
              </a:ext>
            </a:extLst>
          </p:cNvPr>
          <p:cNvSpPr txBox="1"/>
          <p:nvPr/>
        </p:nvSpPr>
        <p:spPr>
          <a:xfrm>
            <a:off x="2706564" y="2238280"/>
            <a:ext cx="6146800" cy="2246769"/>
          </a:xfrm>
          <a:prstGeom prst="rect">
            <a:avLst/>
          </a:prstGeom>
          <a:solidFill>
            <a:srgbClr val="FFC000"/>
          </a:solidFill>
        </p:spPr>
        <p:txBody>
          <a:bodyPr wrap="square" rtlCol="0">
            <a:spAutoFit/>
          </a:bodyPr>
          <a:lstStyle/>
          <a:p>
            <a:r>
              <a:rPr lang="en-GB" sz="2300" b="1" dirty="0">
                <a:solidFill>
                  <a:schemeClr val="bg1"/>
                </a:solidFill>
                <a:latin typeface="Calibri" panose="020F0502020204030204" pitchFamily="34" charset="0"/>
                <a:cs typeface="Calibri" panose="020F0502020204030204" pitchFamily="34" charset="0"/>
              </a:rPr>
              <a:t>Harmful behaviours</a:t>
            </a:r>
          </a:p>
          <a:p>
            <a:pPr marL="342900" indent="-342900">
              <a:buFont typeface="Arial" panose="020B0604020202020204" pitchFamily="34" charset="0"/>
              <a:buChar char="•"/>
            </a:pPr>
            <a:r>
              <a:rPr lang="en-GB" sz="2300" dirty="0">
                <a:solidFill>
                  <a:schemeClr val="bg1"/>
                </a:solidFill>
                <a:latin typeface="Calibri" panose="020F0502020204030204" pitchFamily="34" charset="0"/>
                <a:cs typeface="Calibri" panose="020F0502020204030204" pitchFamily="34" charset="0"/>
              </a:rPr>
              <a:t>Increased smoking, alcohol use</a:t>
            </a:r>
          </a:p>
          <a:p>
            <a:pPr marL="342900" indent="-342900">
              <a:buFont typeface="Arial" panose="020B0604020202020204" pitchFamily="34" charset="0"/>
              <a:buChar char="•"/>
            </a:pPr>
            <a:r>
              <a:rPr lang="en-GB" sz="2300" dirty="0">
                <a:solidFill>
                  <a:schemeClr val="bg1"/>
                </a:solidFill>
                <a:latin typeface="Calibri" panose="020F0502020204030204" pitchFamily="34" charset="0"/>
                <a:cs typeface="Calibri" panose="020F0502020204030204" pitchFamily="34" charset="0"/>
              </a:rPr>
              <a:t>Decreased nutrition</a:t>
            </a:r>
          </a:p>
          <a:p>
            <a:pPr marL="342900" indent="-342900">
              <a:buFont typeface="Arial" panose="020B0604020202020204" pitchFamily="34" charset="0"/>
              <a:buChar char="•"/>
            </a:pPr>
            <a:r>
              <a:rPr lang="en-GB" sz="2300" dirty="0">
                <a:solidFill>
                  <a:schemeClr val="bg1"/>
                </a:solidFill>
                <a:latin typeface="Calibri" panose="020F0502020204030204" pitchFamily="34" charset="0"/>
                <a:cs typeface="Calibri" panose="020F0502020204030204" pitchFamily="34" charset="0"/>
              </a:rPr>
              <a:t>Decreased sleep</a:t>
            </a:r>
          </a:p>
          <a:p>
            <a:pPr marL="342900" indent="-342900">
              <a:buFont typeface="Arial" panose="020B0604020202020204" pitchFamily="34" charset="0"/>
              <a:buChar char="•"/>
            </a:pPr>
            <a:r>
              <a:rPr lang="en-GB" sz="2300" dirty="0">
                <a:solidFill>
                  <a:schemeClr val="bg1"/>
                </a:solidFill>
                <a:latin typeface="Calibri" panose="020F0502020204030204" pitchFamily="34" charset="0"/>
                <a:cs typeface="Calibri" panose="020F0502020204030204" pitchFamily="34" charset="0"/>
              </a:rPr>
              <a:t>Increased drug use</a:t>
            </a:r>
          </a:p>
          <a:p>
            <a:endParaRPr lang="en-GB" sz="2500" b="1" dirty="0">
              <a:solidFill>
                <a:schemeClr val="bg1"/>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xmlns="" id="{796D9F11-CF40-413F-94C2-54E4DD2F7E52}"/>
              </a:ext>
            </a:extLst>
          </p:cNvPr>
          <p:cNvSpPr txBox="1"/>
          <p:nvPr/>
        </p:nvSpPr>
        <p:spPr>
          <a:xfrm>
            <a:off x="2705949" y="4494853"/>
            <a:ext cx="6172044" cy="2246769"/>
          </a:xfrm>
          <a:prstGeom prst="rect">
            <a:avLst/>
          </a:prstGeom>
          <a:solidFill>
            <a:srgbClr val="92D050"/>
          </a:solidFill>
          <a:ln w="12700">
            <a:noFill/>
          </a:ln>
        </p:spPr>
        <p:txBody>
          <a:bodyPr wrap="square" rtlCol="0">
            <a:spAutoFit/>
          </a:bodyPr>
          <a:lstStyle/>
          <a:p>
            <a:r>
              <a:rPr lang="en-GB" sz="2300" b="1" dirty="0">
                <a:solidFill>
                  <a:schemeClr val="bg1"/>
                </a:solidFill>
                <a:latin typeface="Calibri" panose="020F0502020204030204" pitchFamily="34" charset="0"/>
                <a:cs typeface="Calibri" panose="020F0502020204030204" pitchFamily="34" charset="0"/>
              </a:rPr>
              <a:t>Indirect health-related behaviours</a:t>
            </a:r>
          </a:p>
          <a:p>
            <a:pPr marL="342900" indent="-342900">
              <a:buFont typeface="Arial" panose="020B0604020202020204" pitchFamily="34" charset="0"/>
              <a:buChar char="•"/>
            </a:pPr>
            <a:r>
              <a:rPr lang="en-GB" sz="2300" dirty="0">
                <a:solidFill>
                  <a:schemeClr val="bg1"/>
                </a:solidFill>
                <a:latin typeface="Calibri" panose="020F0502020204030204" pitchFamily="34" charset="0"/>
                <a:cs typeface="Calibri" panose="020F0502020204030204" pitchFamily="34" charset="0"/>
              </a:rPr>
              <a:t>Decreased compliance with medical advice</a:t>
            </a:r>
          </a:p>
          <a:p>
            <a:pPr marL="342900" indent="-342900">
              <a:buFont typeface="Arial" panose="020B0604020202020204" pitchFamily="34" charset="0"/>
              <a:buChar char="•"/>
            </a:pPr>
            <a:r>
              <a:rPr lang="en-GB" sz="2300" dirty="0">
                <a:solidFill>
                  <a:schemeClr val="bg1"/>
                </a:solidFill>
                <a:latin typeface="Calibri" panose="020F0502020204030204" pitchFamily="34" charset="0"/>
                <a:cs typeface="Calibri" panose="020F0502020204030204" pitchFamily="34" charset="0"/>
              </a:rPr>
              <a:t>Increase in delays in seeking medical advice</a:t>
            </a:r>
          </a:p>
          <a:p>
            <a:pPr marL="342900" indent="-342900">
              <a:buFont typeface="Arial" panose="020B0604020202020204" pitchFamily="34" charset="0"/>
              <a:buChar char="•"/>
            </a:pPr>
            <a:r>
              <a:rPr lang="en-GB" sz="2300" dirty="0">
                <a:solidFill>
                  <a:schemeClr val="bg1"/>
                </a:solidFill>
                <a:latin typeface="Calibri" panose="020F0502020204030204" pitchFamily="34" charset="0"/>
                <a:cs typeface="Calibri" panose="020F0502020204030204" pitchFamily="34" charset="0"/>
              </a:rPr>
              <a:t>Decrease in likelihood of seeking medical advice </a:t>
            </a:r>
          </a:p>
          <a:p>
            <a:endParaRPr lang="en-GB" sz="2500" b="1" dirty="0">
              <a:solidFill>
                <a:schemeClr val="bg1"/>
              </a:solidFill>
              <a:latin typeface="Calibri" panose="020F0502020204030204" pitchFamily="34" charset="0"/>
              <a:cs typeface="Calibri" panose="020F0502020204030204" pitchFamily="34" charset="0"/>
            </a:endParaRPr>
          </a:p>
        </p:txBody>
      </p:sp>
      <p:cxnSp>
        <p:nvCxnSpPr>
          <p:cNvPr id="10" name="Straight Arrow Connector 9">
            <a:extLst>
              <a:ext uri="{FF2B5EF4-FFF2-40B4-BE49-F238E27FC236}">
                <a16:creationId xmlns:a16="http://schemas.microsoft.com/office/drawing/2014/main" xmlns="" id="{D37D4F4C-4471-4252-A449-9D3B8DAA8CEA}"/>
              </a:ext>
            </a:extLst>
          </p:cNvPr>
          <p:cNvCxnSpPr>
            <a:cxnSpLocks/>
          </p:cNvCxnSpPr>
          <p:nvPr/>
        </p:nvCxnSpPr>
        <p:spPr>
          <a:xfrm>
            <a:off x="1637607" y="3316471"/>
            <a:ext cx="357448" cy="856518"/>
          </a:xfrm>
          <a:prstGeom prst="straightConnector1">
            <a:avLst/>
          </a:prstGeom>
          <a:ln w="76200">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 name="Straight Arrow Connector 2">
            <a:extLst>
              <a:ext uri="{FF2B5EF4-FFF2-40B4-BE49-F238E27FC236}">
                <a16:creationId xmlns:a16="http://schemas.microsoft.com/office/drawing/2014/main" xmlns="" id="{191BE740-5B2B-06F8-7998-3EC07D93A522}"/>
              </a:ext>
            </a:extLst>
          </p:cNvPr>
          <p:cNvCxnSpPr>
            <a:cxnSpLocks/>
          </p:cNvCxnSpPr>
          <p:nvPr/>
        </p:nvCxnSpPr>
        <p:spPr>
          <a:xfrm>
            <a:off x="1790007" y="3219489"/>
            <a:ext cx="737062" cy="0"/>
          </a:xfrm>
          <a:prstGeom prst="straightConnector1">
            <a:avLst/>
          </a:prstGeom>
          <a:ln w="76200">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xmlns="" id="{FC04530E-770E-475C-D840-6AE8C72A68E3}"/>
              </a:ext>
            </a:extLst>
          </p:cNvPr>
          <p:cNvCxnSpPr>
            <a:cxnSpLocks/>
          </p:cNvCxnSpPr>
          <p:nvPr/>
        </p:nvCxnSpPr>
        <p:spPr>
          <a:xfrm flipV="1">
            <a:off x="1690255" y="2227811"/>
            <a:ext cx="520930" cy="758921"/>
          </a:xfrm>
          <a:prstGeom prst="straightConnector1">
            <a:avLst/>
          </a:prstGeom>
          <a:ln w="76200">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21966"/>
      </p:ext>
    </p:extLst>
  </p:cSld>
  <p:clrMapOvr>
    <a:masterClrMapping/>
  </p:clrMapOvr>
</p:sld>
</file>

<file path=ppt/theme/theme1.xml><?xml version="1.0" encoding="utf-8"?>
<a:theme xmlns:a="http://schemas.openxmlformats.org/drawingml/2006/main" name="Office Theme">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59457595_TF45331398_Win32" id="{5659B9E0-3971-467D-9BA2-B20B39D641FE}" vid="{E6DA4EDB-46C2-4D45-9E99-6BB2FEEE47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3C54E1F49F2CA6408B44977CF2623ADE" ma:contentTypeVersion="1" ma:contentTypeDescription="Upload an image." ma:contentTypeScope="" ma:versionID="d9dfdb5cd5a3f3ca0baaffe32c93c6da">
  <xsd:schema xmlns:xsd="http://www.w3.org/2001/XMLSchema" xmlns:xs="http://www.w3.org/2001/XMLSchema" xmlns:p="http://schemas.microsoft.com/office/2006/metadata/properties" xmlns:ns1="http://schemas.microsoft.com/sharepoint/v3" xmlns:ns2="6DC7FA3D-F3FF-4FBB-9BF1-2940F029AE2A" xmlns:ns3="http://schemas.microsoft.com/sharepoint/v3/fields" targetNamespace="http://schemas.microsoft.com/office/2006/metadata/properties" ma:root="true" ma:fieldsID="93b784e1846e3a5c290adbe69475c34c" ns1:_="" ns2:_="" ns3:_="">
    <xsd:import namespace="http://schemas.microsoft.com/sharepoint/v3"/>
    <xsd:import namespace="6DC7FA3D-F3FF-4FBB-9BF1-2940F029AE2A"/>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description="" ma:hidden="true" ma:internalName="PublishingStartDate">
      <xsd:simpleType>
        <xsd:restriction base="dms:Unknown"/>
      </xsd:simpleType>
    </xsd:element>
    <xsd:element name="PublishingExpirationDate" ma:index="28"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C7FA3D-F3FF-4FBB-9BF1-2940F029AE2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ImageCreateDate xmlns="6DC7FA3D-F3FF-4FBB-9BF1-2940F029AE2A" xsi:nil="true"/>
    <PublishingStartDate xmlns="http://schemas.microsoft.com/sharepoint/v3" xsi:nil="true"/>
    <wic_System_Copyright xmlns="http://schemas.microsoft.com/sharepoint/v3/fields" xsi:nil="true"/>
  </documentManagement>
</p:properties>
</file>

<file path=customXml/itemProps1.xml><?xml version="1.0" encoding="utf-8"?>
<ds:datastoreItem xmlns:ds="http://schemas.openxmlformats.org/officeDocument/2006/customXml" ds:itemID="{F6EE8B89-2F32-40C0-BCFE-25729BD6F06C}"/>
</file>

<file path=customXml/itemProps2.xml><?xml version="1.0" encoding="utf-8"?>
<ds:datastoreItem xmlns:ds="http://schemas.openxmlformats.org/officeDocument/2006/customXml" ds:itemID="{85334180-0405-413B-834A-44FA9E05ADB7}"/>
</file>

<file path=customXml/itemProps3.xml><?xml version="1.0" encoding="utf-8"?>
<ds:datastoreItem xmlns:ds="http://schemas.openxmlformats.org/officeDocument/2006/customXml" ds:itemID="{4D5BAB77-79E1-4739-AA51-10C9079186D6}"/>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{AF71E20A-6A76-497C-9BEC-DD4101137D9F}tf45331398_win32</Template>
  <TotalTime>159</TotalTime>
  <Words>658</Words>
  <Application>Microsoft Office PowerPoint</Application>
  <PresentationFormat>Widescreen</PresentationFormat>
  <Paragraphs>159</Paragraphs>
  <Slides>15</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BlinkMacSystemFont</vt:lpstr>
      <vt:lpstr>Calibri</vt:lpstr>
      <vt:lpstr>Google Sans</vt:lpstr>
      <vt:lpstr>Tenorite</vt:lpstr>
      <vt:lpstr>Wingdings</vt:lpstr>
      <vt:lpstr>Office Theme</vt:lpstr>
      <vt:lpstr>How to Make Stress Our Friend</vt:lpstr>
      <vt:lpstr>PowerPoint Presentation</vt:lpstr>
      <vt:lpstr>PowerPoint Presentation</vt:lpstr>
      <vt:lpstr>Content</vt:lpstr>
      <vt:lpstr>PowerPoint Presentation</vt:lpstr>
      <vt:lpstr>Stress</vt:lpstr>
      <vt:lpstr>Chronic Stress</vt:lpstr>
      <vt:lpstr>Stages of Stress Reaction</vt:lpstr>
      <vt:lpstr>PowerPoint Presentation</vt:lpstr>
      <vt:lpstr>Healthy Coping Mechanisms</vt:lpstr>
      <vt:lpstr>Emotional Resilience</vt:lpstr>
      <vt:lpstr>Positive Effects of Stress</vt:lpstr>
      <vt:lpstr>Summary</vt:lpstr>
      <vt:lpstr>References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Make Stress Our Friend</dc:title>
  <dc:creator>Özlem BURAK</dc:creator>
  <cp:keywords/>
  <dc:description/>
  <cp:lastModifiedBy>Betül Eren</cp:lastModifiedBy>
  <cp:revision>51</cp:revision>
  <dcterms:created xsi:type="dcterms:W3CDTF">2023-05-24T10:04:03Z</dcterms:created>
  <dcterms:modified xsi:type="dcterms:W3CDTF">2023-05-27T05:31:31Z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0x0101009148F5A04DDD49CBA7127AADA5FB792B00AADE34325A8B49CDA8BB4DB53328F214003C54E1F49F2CA6408B44977CF2623ADE</vt:lpwstr>
  </property>
</Properties>
</file>